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Wexford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Wexford Business Demographics</a:t>
            </a:r>
          </a:p>
        </p:txBody>
      </p:sp>
      <p:pic>
        <p:nvPicPr>
          <p:cNvPr id="3" name="Picture 1" descr="0001-Wexford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Wexford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7564075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7797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Wexford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Wexford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Wexford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57679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39781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6133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Wexford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Wexford Rates &amp; LPT Income</a:t>
            </a:r>
          </a:p>
        </p:txBody>
      </p:sp>
      <p:pic>
        <p:nvPicPr>
          <p:cNvPr id="3" name="Picture 1" descr="0001-Wexford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Wexford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977367"/>
              </p:ext>
            </p:extLst>
          </p:nvPr>
        </p:nvGraphicFramePr>
        <p:xfrm>
          <a:off x="6654799" y="2844800"/>
          <a:ext cx="457925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57759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59713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14155328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33611755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61667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14766033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36118431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63621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14770451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36437513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65575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14773182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41632045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14788968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39865776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14788968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39865776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Wexford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Wexford Local Authority 2022 LPT/employee €213</a:t>
            </a:r>
          </a:p>
        </p:txBody>
      </p:sp>
      <p:pic>
        <p:nvPicPr>
          <p:cNvPr id="4" name="Picture 1" descr="0001-Wexford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Wexford Local Authority 2022 Rates/employee €574</a:t>
            </a:r>
          </a:p>
        </p:txBody>
      </p:sp>
      <p:pic>
        <p:nvPicPr>
          <p:cNvPr id="6" name="Picture 1" descr="0001-Wexford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Wexford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Wexford Workforce Demographics</a:t>
            </a:r>
          </a:p>
        </p:txBody>
      </p:sp>
      <p:pic>
        <p:nvPicPr>
          <p:cNvPr id="3" name="Picture 1" descr="0001-Wexford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Wexford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306840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69485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Total_recent_grads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6439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20575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Wexford Workforce Demographics</a:t>
            </a:r>
          </a:p>
        </p:txBody>
      </p:sp>
      <p:pic>
        <p:nvPicPr>
          <p:cNvPr id="3" name="Picture 1" descr="0001-Wexford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Wexford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60219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47428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25271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22211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25658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Wexford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Wexford Local Authority Workforce Education Level</a:t>
            </a:r>
          </a:p>
        </p:txBody>
      </p:sp>
      <p:pic>
        <p:nvPicPr>
          <p:cNvPr id="4" name="Picture 1" descr="0001-Wexford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Wexford Local Authority Workforce Sectors</a:t>
            </a:r>
          </a:p>
        </p:txBody>
      </p:sp>
      <p:pic>
        <p:nvPicPr>
          <p:cNvPr id="6" name="Picture 1" descr="0001-Wexford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Wexford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Wexford County Business &amp; Employment Demographics</vt:lpstr>
      <vt:lpstr>Theme 1: Wexford Rates &amp; LPT Income</vt:lpstr>
      <vt:lpstr>Theme 1: Wexford Rates &amp; LPT Income</vt:lpstr>
      <vt:lpstr>Theme 1: Wexford Rates &amp; LPT Income</vt:lpstr>
      <vt:lpstr>Theme 2: Wexford Workforce Demographics</vt:lpstr>
      <vt:lpstr>Theme 2: Wexford Workforce Demographics</vt:lpstr>
      <vt:lpstr>Theme 2: Wexford Workforce Demographics</vt:lpstr>
      <vt:lpstr>Theme 2: Wexford Workforce Demographics</vt:lpstr>
      <vt:lpstr>Theme 3: Co. Wexford Business Demographics</vt:lpstr>
      <vt:lpstr>Theme 3: Co. Wexford Business Demographics</vt:lpstr>
      <vt:lpstr>Theme 3: Co. Wexford Business Demographics</vt:lpstr>
      <vt:lpstr>Theme 3: Co. Wexford Business Demographics</vt:lpstr>
      <vt:lpstr>Theme 3: Co. Wexford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Wexford County Business &amp; Employment Demographics</dc:title>
  <dc:creator>Chambers Ireland</dc:creator>
  <cp:keywords/>
  <cp:lastModifiedBy>Shane Conneely</cp:lastModifiedBy>
  <cp:revision>1</cp:revision>
  <dcterms:created xsi:type="dcterms:W3CDTF">2024-03-04T20:33:11Z</dcterms:created>
  <dcterms:modified xsi:type="dcterms:W3CDTF">2024-03-05T11:29:25Z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