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Westmeath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Westmeath Business Demographics</a:t>
            </a:r>
          </a:p>
        </p:txBody>
      </p:sp>
      <p:pic>
        <p:nvPicPr>
          <p:cNvPr id="3" name="Picture 1" descr="0001-Westmeath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Westmeath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910543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Westmeath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Westmeath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Westmeath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59558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100342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Westmeath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Westmeath Rates &amp; LPT Income</a:t>
            </a:r>
          </a:p>
        </p:txBody>
      </p:sp>
      <p:pic>
        <p:nvPicPr>
          <p:cNvPr id="3" name="Picture 1" descr="0001-Westmeath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972524"/>
              </p:ext>
            </p:extLst>
          </p:nvPr>
        </p:nvGraphicFramePr>
        <p:xfrm>
          <a:off x="6654799" y="2844800"/>
          <a:ext cx="457054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11205507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15973743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11205507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15951045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11205507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15836188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11205510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17443799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12178135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18089041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11205510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17836273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Westmeath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2022 LPT/employee €266</a:t>
            </a:r>
          </a:p>
        </p:txBody>
      </p:sp>
      <p:pic>
        <p:nvPicPr>
          <p:cNvPr id="4" name="Picture 1" descr="0001-Westmeath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2022 Rates/employee €424</a:t>
            </a:r>
          </a:p>
        </p:txBody>
      </p:sp>
      <p:pic>
        <p:nvPicPr>
          <p:cNvPr id="6" name="Picture 1" descr="0001-Westmeath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Westmeath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Westmeath Workforce Demographics</a:t>
            </a:r>
          </a:p>
        </p:txBody>
      </p:sp>
      <p:pic>
        <p:nvPicPr>
          <p:cNvPr id="3" name="Picture 1" descr="0001-Westmeath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985617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10715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Westmeath Workforce Demographics</a:t>
            </a:r>
          </a:p>
        </p:txBody>
      </p:sp>
      <p:pic>
        <p:nvPicPr>
          <p:cNvPr id="3" name="Picture 1" descr="0001-Westmeath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32288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27911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17769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Westmeath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Workforce Education Level</a:t>
            </a:r>
          </a:p>
        </p:txBody>
      </p:sp>
      <p:pic>
        <p:nvPicPr>
          <p:cNvPr id="4" name="Picture 1" descr="0001-Westmeath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Westmeath Local Authority Workforce Sectors</a:t>
            </a:r>
          </a:p>
        </p:txBody>
      </p:sp>
      <p:pic>
        <p:nvPicPr>
          <p:cNvPr id="6" name="Picture 1" descr="0001-Westmeath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Westmeath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Westmeath County Business &amp; Employment Demographics</vt:lpstr>
      <vt:lpstr>Theme 1: Westmeath Rates &amp; LPT Income</vt:lpstr>
      <vt:lpstr>Theme 1: Westmeath Rates &amp; LPT Income</vt:lpstr>
      <vt:lpstr>Theme 1: Westmeath Rates &amp; LPT Income</vt:lpstr>
      <vt:lpstr>Theme 2: Westmeath Workforce Demographics</vt:lpstr>
      <vt:lpstr>Theme 2: Westmeath Workforce Demographics</vt:lpstr>
      <vt:lpstr>Theme 2: Westmeath Workforce Demographics</vt:lpstr>
      <vt:lpstr>Theme 2: Westmeath Workforce Demographics</vt:lpstr>
      <vt:lpstr>Theme 3: Co. Westmeath Business Demographics</vt:lpstr>
      <vt:lpstr>Theme 3: Co. Westmeath Business Demographics</vt:lpstr>
      <vt:lpstr>Theme 3: Co. Westmeath Business Demographics</vt:lpstr>
      <vt:lpstr>Theme 3: Co. Westmeath Business Demographics</vt:lpstr>
      <vt:lpstr>Theme 3: Co. Westmeath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Westmeath County Business &amp; Employment Demographics</dc:title>
  <dc:creator>Chambers Ireland</dc:creator>
  <cp:keywords/>
  <cp:lastModifiedBy>Shane Conneely</cp:lastModifiedBy>
  <cp:revision>1</cp:revision>
  <dcterms:created xsi:type="dcterms:W3CDTF">2024-03-04T20:31:21Z</dcterms:created>
  <dcterms:modified xsi:type="dcterms:W3CDTF">2024-03-05T11:30:29Z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