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Waterford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Waterford Business Demographics</a:t>
            </a:r>
          </a:p>
        </p:txBody>
      </p:sp>
      <p:pic>
        <p:nvPicPr>
          <p:cNvPr id="3" name="Picture 1" descr="0001-Waterford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Waterford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579565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Waterford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Waterford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Waterford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044319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37643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7761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10919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Waterford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Waterford Rates &amp; LPT Income</a:t>
            </a:r>
          </a:p>
        </p:txBody>
      </p:sp>
      <p:pic>
        <p:nvPicPr>
          <p:cNvPr id="3" name="Picture 1" descr="0001-Waterford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Waterford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432831"/>
              </p:ext>
            </p:extLst>
          </p:nvPr>
        </p:nvGraphicFramePr>
        <p:xfrm>
          <a:off x="6654799" y="2844800"/>
          <a:ext cx="457925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45595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18678971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28602282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18911516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29604412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50461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18912115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31014258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18912564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33602216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19665016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33439115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19668516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34967971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Waterford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Waterford Local Authority 2022 LPT/employee €355</a:t>
            </a:r>
          </a:p>
        </p:txBody>
      </p:sp>
      <p:pic>
        <p:nvPicPr>
          <p:cNvPr id="4" name="Picture 1" descr="0001-Waterford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Waterford Local Authority 2022 Rates/employee €632</a:t>
            </a:r>
          </a:p>
        </p:txBody>
      </p:sp>
      <p:pic>
        <p:nvPicPr>
          <p:cNvPr id="6" name="Picture 1" descr="0001-Waterford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Waterford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Waterford Workforce Demographics</a:t>
            </a:r>
          </a:p>
        </p:txBody>
      </p:sp>
      <p:pic>
        <p:nvPicPr>
          <p:cNvPr id="3" name="Picture 1" descr="0001-Waterford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Waterford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612760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14267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Waterford Workforce Demographics</a:t>
            </a:r>
          </a:p>
        </p:txBody>
      </p:sp>
      <p:pic>
        <p:nvPicPr>
          <p:cNvPr id="3" name="Picture 1" descr="0001-Waterford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Waterford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649329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10933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16304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17462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21932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Waterford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Waterford Local Authority Workforce Education Level</a:t>
            </a:r>
          </a:p>
        </p:txBody>
      </p:sp>
      <p:pic>
        <p:nvPicPr>
          <p:cNvPr id="4" name="Picture 1" descr="0001-Waterford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Waterford Local Authority Workforce Sectors</a:t>
            </a:r>
          </a:p>
        </p:txBody>
      </p:sp>
      <p:pic>
        <p:nvPicPr>
          <p:cNvPr id="6" name="Picture 1" descr="0001-Waterford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Waterford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Waterford County Business &amp; Employment Demographics</vt:lpstr>
      <vt:lpstr>Theme 1: Waterford Rates &amp; LPT Income</vt:lpstr>
      <vt:lpstr>Theme 1: Waterford Rates &amp; LPT Income</vt:lpstr>
      <vt:lpstr>Theme 1: Waterford Rates &amp; LPT Income</vt:lpstr>
      <vt:lpstr>Theme 2: Waterford Workforce Demographics</vt:lpstr>
      <vt:lpstr>Theme 2: Waterford Workforce Demographics</vt:lpstr>
      <vt:lpstr>Theme 2: Waterford Workforce Demographics</vt:lpstr>
      <vt:lpstr>Theme 2: Waterford Workforce Demographics</vt:lpstr>
      <vt:lpstr>Theme 3: Co. Waterford Business Demographics</vt:lpstr>
      <vt:lpstr>Theme 3: Co. Waterford Business Demographics</vt:lpstr>
      <vt:lpstr>Theme 3: Co. Waterford Business Demographics</vt:lpstr>
      <vt:lpstr>Theme 3: Co. Waterford Business Demographics</vt:lpstr>
      <vt:lpstr>Theme 3: Co. Waterford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Waterford County Business &amp; Employment Demographics</dc:title>
  <dc:creator>Chambers Ireland</dc:creator>
  <cp:keywords/>
  <cp:lastModifiedBy>Shane Conneely</cp:lastModifiedBy>
  <cp:revision>1</cp:revision>
  <dcterms:created xsi:type="dcterms:W3CDTF">2024-03-04T20:28:37Z</dcterms:created>
  <dcterms:modified xsi:type="dcterms:W3CDTF">2024-03-05T11:31:35Z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