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Tipperary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Tipperary Business Demographics</a:t>
            </a:r>
          </a:p>
        </p:txBody>
      </p:sp>
      <p:pic>
        <p:nvPicPr>
          <p:cNvPr id="3" name="Picture 1" descr="0001-Tipperary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Tipperary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88399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Tipperary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Tipperary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Tipperary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33932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38038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7599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Tipperary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Tipperary Rates &amp; LPT Income</a:t>
            </a:r>
          </a:p>
        </p:txBody>
      </p:sp>
      <p:pic>
        <p:nvPicPr>
          <p:cNvPr id="3" name="Picture 1" descr="0001-Tipperary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646547"/>
              </p:ext>
            </p:extLst>
          </p:nvPr>
        </p:nvGraphicFramePr>
        <p:xfrm>
          <a:off x="6654799" y="2844800"/>
          <a:ext cx="46315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23320110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30795846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65094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25951602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30732493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27134513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30931079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68338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25951602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32076385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27136956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35801344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71582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27156665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35761637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27158966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35520000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Tipperary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2022 LPT/employee €371</a:t>
            </a:r>
          </a:p>
        </p:txBody>
      </p:sp>
      <p:pic>
        <p:nvPicPr>
          <p:cNvPr id="4" name="Picture 1" descr="0001-Tipperary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2022 Rates/employee €485</a:t>
            </a:r>
          </a:p>
        </p:txBody>
      </p:sp>
      <p:pic>
        <p:nvPicPr>
          <p:cNvPr id="6" name="Picture 1" descr="0001-Tipperary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Tipperary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Tipperary Workforce Demographics</a:t>
            </a:r>
          </a:p>
        </p:txBody>
      </p:sp>
      <p:pic>
        <p:nvPicPr>
          <p:cNvPr id="3" name="Picture 1" descr="0001-Tipperary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06873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13631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18843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Tipperary Workforce Demographics</a:t>
            </a:r>
          </a:p>
        </p:txBody>
      </p:sp>
      <p:pic>
        <p:nvPicPr>
          <p:cNvPr id="3" name="Picture 1" descr="0001-Tipperary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1293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48651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24982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22608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26564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Tipperary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Workforce Education Level</a:t>
            </a:r>
          </a:p>
        </p:txBody>
      </p:sp>
      <p:pic>
        <p:nvPicPr>
          <p:cNvPr id="4" name="Picture 1" descr="0001-Tipperary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Tipperary Local Authority Workforce Sectors</a:t>
            </a:r>
          </a:p>
        </p:txBody>
      </p:sp>
      <p:pic>
        <p:nvPicPr>
          <p:cNvPr id="6" name="Picture 1" descr="0001-Tipperary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Tipperary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Tipperary County Business &amp; Employment Demographics</vt:lpstr>
      <vt:lpstr>Theme 1: Tipperary Rates &amp; LPT Income</vt:lpstr>
      <vt:lpstr>Theme 1: Tipperary Rates &amp; LPT Income</vt:lpstr>
      <vt:lpstr>Theme 1: Tipperary Rates &amp; LPT Income</vt:lpstr>
      <vt:lpstr>Theme 2: Tipperary Workforce Demographics</vt:lpstr>
      <vt:lpstr>Theme 2: Tipperary Workforce Demographics</vt:lpstr>
      <vt:lpstr>Theme 2: Tipperary Workforce Demographics</vt:lpstr>
      <vt:lpstr>Theme 2: Tipperary Workforce Demographics</vt:lpstr>
      <vt:lpstr>Theme 3: Co. Tipperary Business Demographics</vt:lpstr>
      <vt:lpstr>Theme 3: Co. Tipperary Business Demographics</vt:lpstr>
      <vt:lpstr>Theme 3: Co. Tipperary Business Demographics</vt:lpstr>
      <vt:lpstr>Theme 3: Co. Tipperary Business Demographics</vt:lpstr>
      <vt:lpstr>Theme 3: Co. Tipperary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Tipperary County Business &amp; Employment Demographics</dc:title>
  <dc:creator>Chambers Ireland</dc:creator>
  <cp:keywords/>
  <cp:lastModifiedBy>Shane Conneely</cp:lastModifiedBy>
  <cp:revision>1</cp:revision>
  <dcterms:created xsi:type="dcterms:W3CDTF">2024-03-04T20:24:31Z</dcterms:created>
  <dcterms:modified xsi:type="dcterms:W3CDTF">2024-03-05T11:33:14Z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