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South Dublin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03766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56844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8572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19142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35473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173264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52661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57655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99739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91965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13275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19778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92635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79467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41294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7638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113727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4504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253678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123874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947794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113877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58685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62095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90944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1811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182776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507396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South Dublin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South Dublin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South Dublin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123065"/>
              </p:ext>
            </p:extLst>
          </p:nvPr>
        </p:nvGraphicFramePr>
        <p:xfrm>
          <a:off x="6654799" y="2844800"/>
          <a:ext cx="4596674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7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119210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2556577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117344152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122194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5425579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117151143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125178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5431730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121485055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128162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5436834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122312727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131146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5440667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130712588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134130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5449671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131418709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137111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5454600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139795600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South Dublin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South Dublin Local Authority 2022 LPT/employee €40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South Dublin Local Authority 2022 Rates/employee €1020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South Dublin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South Dublin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South Dublin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28736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137111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25822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29979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South Dublin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South Dublin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465792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25844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93597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54347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40747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31948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9311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45281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South Dublin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South Dublin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South Dublin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Dublin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South Dublin Business &amp; Employment Demographics</vt:lpstr>
      <vt:lpstr>Theme 1: South Dublin Rates &amp; LPT Income</vt:lpstr>
      <vt:lpstr>Theme 1: South Dublin Rates &amp; LPT Income</vt:lpstr>
      <vt:lpstr>Theme 1: South Dublin Rates &amp; LPT Income</vt:lpstr>
      <vt:lpstr>Theme 2: South Dublin Workforce Demographics</vt:lpstr>
      <vt:lpstr>Theme 2: South Dublin Workforce Demographics</vt:lpstr>
      <vt:lpstr>Theme 2: South Dublin Workforce Demographics</vt:lpstr>
      <vt:lpstr>Theme 2: South Dublin Workforce Demographics</vt:lpstr>
      <vt:lpstr>Theme 3: Co. Dublin Business Demographics</vt:lpstr>
      <vt:lpstr>Theme 3: Co. Dublin Business Demographics</vt:lpstr>
      <vt:lpstr>Theme 3: Co. Dublin Business Demographics</vt:lpstr>
      <vt:lpstr>Theme 3: Co. Dublin Business Demographics</vt:lpstr>
      <vt:lpstr>Theme 3: Co. Dublin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Dublin Business &amp; Employment Demographics</dc:title>
  <dc:creator>Chambers Ireland</dc:creator>
  <cp:keywords/>
  <cp:lastModifiedBy>Shane Conneely</cp:lastModifiedBy>
  <cp:revision>2</cp:revision>
  <dcterms:created xsi:type="dcterms:W3CDTF">2024-03-04T18:46:08Z</dcterms:created>
  <dcterms:modified xsi:type="dcterms:W3CDTF">2024-03-05T11:34:23Z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