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Sligo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Sligo Business Demographics</a:t>
            </a:r>
          </a:p>
        </p:txBody>
      </p:sp>
      <p:pic>
        <p:nvPicPr>
          <p:cNvPr id="3" name="Picture 1" descr="0001-Sligo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Sligo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544095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Sligo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Sligo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Sligo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85211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21291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Sligo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Sligo County Rates &amp; LPT Income</a:t>
            </a:r>
          </a:p>
        </p:txBody>
      </p:sp>
      <p:pic>
        <p:nvPicPr>
          <p:cNvPr id="3" name="Picture 1" descr="0001-Sligo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464112"/>
              </p:ext>
            </p:extLst>
          </p:nvPr>
        </p:nvGraphicFramePr>
        <p:xfrm>
          <a:off x="6654800" y="2844800"/>
          <a:ext cx="464892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9993352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13202579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11202628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13211198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10902628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13570115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10802627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13546966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11293320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14119007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11404973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14113574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11007018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14149998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Sligo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2022 LPT/employee €363</a:t>
            </a:r>
          </a:p>
        </p:txBody>
      </p:sp>
      <p:pic>
        <p:nvPicPr>
          <p:cNvPr id="4" name="Picture 1" descr="0001-Sligo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2022 Rates/employee €466</a:t>
            </a:r>
          </a:p>
        </p:txBody>
      </p:sp>
      <p:pic>
        <p:nvPicPr>
          <p:cNvPr id="6" name="Picture 1" descr="0001-Sligo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Sligo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Sligo County Workforce Demographics</a:t>
            </a:r>
          </a:p>
        </p:txBody>
      </p:sp>
      <p:pic>
        <p:nvPicPr>
          <p:cNvPr id="3" name="Picture 1" descr="0001-Sligo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587633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Sligo County Workforce Demographics</a:t>
            </a:r>
          </a:p>
        </p:txBody>
      </p:sp>
      <p:pic>
        <p:nvPicPr>
          <p:cNvPr id="3" name="Picture 1" descr="0001-Sligo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736673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Sligo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Workforce Education Level</a:t>
            </a:r>
          </a:p>
        </p:txBody>
      </p:sp>
      <p:pic>
        <p:nvPicPr>
          <p:cNvPr id="4" name="Picture 1" descr="0001-Sligo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Sligo County Local Authority Workforce Sectors</a:t>
            </a:r>
          </a:p>
        </p:txBody>
      </p:sp>
      <p:pic>
        <p:nvPicPr>
          <p:cNvPr id="6" name="Picture 1" descr="0001-Sligo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Sligo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Sligo County Business &amp; Employment Demographics</vt:lpstr>
      <vt:lpstr>Theme 1: Sligo County Rates &amp; LPT Income</vt:lpstr>
      <vt:lpstr>Theme 1: Sligo County Rates &amp; LPT Income</vt:lpstr>
      <vt:lpstr>Theme 1: Sligo County Rates &amp; LPT Income</vt:lpstr>
      <vt:lpstr>Theme 2: Sligo County Workforce Demographics</vt:lpstr>
      <vt:lpstr>Theme 2: Sligo County Workforce Demographics</vt:lpstr>
      <vt:lpstr>Theme 2: Sligo County Workforce Demographics</vt:lpstr>
      <vt:lpstr>Theme 2: Sligo County Workforce Demographics</vt:lpstr>
      <vt:lpstr>Theme 3: Co. Sligo Business Demographics</vt:lpstr>
      <vt:lpstr>Theme 3: Co. Sligo Business Demographics</vt:lpstr>
      <vt:lpstr>Theme 3: Co. Sligo Business Demographics</vt:lpstr>
      <vt:lpstr>Theme 3: Co. Sligo Business Demographics</vt:lpstr>
      <vt:lpstr>Theme 3: Co. Sligo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Sligo County Business &amp; Employment Demographics</dc:title>
  <dc:creator>Chambers Ireland</dc:creator>
  <cp:keywords/>
  <cp:lastModifiedBy>Shane Conneely</cp:lastModifiedBy>
  <cp:revision>1</cp:revision>
  <dcterms:created xsi:type="dcterms:W3CDTF">2024-03-04T20:22:15Z</dcterms:created>
  <dcterms:modified xsi:type="dcterms:W3CDTF">2024-03-05T11:36:40Z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