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Roscommon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Roscommon Business Demographics</a:t>
            </a:r>
          </a:p>
        </p:txBody>
      </p:sp>
      <p:pic>
        <p:nvPicPr>
          <p:cNvPr id="3" name="Picture 1" descr="0001-Roscommon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Roscommon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371929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Roscommon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Roscommon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Roscommon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912701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1199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Roscommon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Roscommon County Rates &amp; LPT Income</a:t>
            </a:r>
          </a:p>
        </p:txBody>
      </p:sp>
      <p:pic>
        <p:nvPicPr>
          <p:cNvPr id="3" name="Picture 1" descr="0001-Roscommon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Roscommon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651732"/>
              </p:ext>
            </p:extLst>
          </p:nvPr>
        </p:nvGraphicFramePr>
        <p:xfrm>
          <a:off x="6654799" y="2844800"/>
          <a:ext cx="466634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9107439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11093226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26451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10216232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11185011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10216232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11724326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10216228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11653614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10817612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12425769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10825692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12573441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10825752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12496462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Roscommon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Roscommon County Local Authority 2022 LPT/employee €366</a:t>
            </a:r>
          </a:p>
        </p:txBody>
      </p:sp>
      <p:pic>
        <p:nvPicPr>
          <p:cNvPr id="4" name="Picture 1" descr="0001-Roscommon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Roscommon County Local Authority 2022 Rates/employee €422</a:t>
            </a:r>
          </a:p>
        </p:txBody>
      </p:sp>
      <p:pic>
        <p:nvPicPr>
          <p:cNvPr id="6" name="Picture 1" descr="0001-Roscommon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Roscommon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Roscommon County Workforce Demographics</a:t>
            </a:r>
          </a:p>
        </p:txBody>
      </p:sp>
      <p:pic>
        <p:nvPicPr>
          <p:cNvPr id="3" name="Picture 1" descr="0001-Roscommon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Roscommon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627865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Total_working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29611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Roscommon County Workforce Demographics</a:t>
            </a:r>
          </a:p>
        </p:txBody>
      </p:sp>
      <p:pic>
        <p:nvPicPr>
          <p:cNvPr id="3" name="Picture 1" descr="0001-Roscommon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Roscommon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459879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20888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12512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11053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Roscommon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Roscommon County Local Authority Workforce Education Level</a:t>
            </a:r>
          </a:p>
        </p:txBody>
      </p:sp>
      <p:pic>
        <p:nvPicPr>
          <p:cNvPr id="4" name="Picture 1" descr="0001-Roscommon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Roscommon County Local Authority Workforce Sectors</a:t>
            </a:r>
          </a:p>
        </p:txBody>
      </p:sp>
      <p:pic>
        <p:nvPicPr>
          <p:cNvPr id="6" name="Picture 1" descr="0001-Roscommon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Roscommon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Roscommon County Business &amp; Employment Demographics</vt:lpstr>
      <vt:lpstr>Theme 1: Roscommon County Rates &amp; LPT Income</vt:lpstr>
      <vt:lpstr>Theme 1: Roscommon County Rates &amp; LPT Income</vt:lpstr>
      <vt:lpstr>Theme 1: Roscommon County Rates &amp; LPT Income</vt:lpstr>
      <vt:lpstr>Theme 2: Roscommon County Workforce Demographics</vt:lpstr>
      <vt:lpstr>Theme 2: Roscommon County Workforce Demographics</vt:lpstr>
      <vt:lpstr>Theme 2: Roscommon County Workforce Demographics</vt:lpstr>
      <vt:lpstr>Theme 2: Roscommon County Workforce Demographics</vt:lpstr>
      <vt:lpstr>Theme 3: Co. Roscommon Business Demographics</vt:lpstr>
      <vt:lpstr>Theme 3: Co. Roscommon Business Demographics</vt:lpstr>
      <vt:lpstr>Theme 3: Co. Roscommon Business Demographics</vt:lpstr>
      <vt:lpstr>Theme 3: Co. Roscommon Business Demographics</vt:lpstr>
      <vt:lpstr>Theme 3: Co. Roscommon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Roscommon County Business &amp; Employment Demographics</dc:title>
  <dc:creator>Chambers Ireland</dc:creator>
  <cp:keywords/>
  <cp:lastModifiedBy>Shane Conneely</cp:lastModifiedBy>
  <cp:revision>1</cp:revision>
  <dcterms:created xsi:type="dcterms:W3CDTF">2024-03-04T20:18:02Z</dcterms:created>
  <dcterms:modified xsi:type="dcterms:W3CDTF">2024-03-05T11:37:46Z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