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Offaly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Offaly Business Demographics</a:t>
            </a:r>
          </a:p>
        </p:txBody>
      </p:sp>
      <p:pic>
        <p:nvPicPr>
          <p:cNvPr id="3" name="Picture 1" descr="0001-Offaly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Offaly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681151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Offaly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Offaly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Offaly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802972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Offaly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Offaly County Rates &amp; LPT Income</a:t>
            </a:r>
          </a:p>
        </p:txBody>
      </p:sp>
      <p:pic>
        <p:nvPicPr>
          <p:cNvPr id="3" name="Picture 1" descr="0001-Offaly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Offaly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963655"/>
              </p:ext>
            </p:extLst>
          </p:nvPr>
        </p:nvGraphicFramePr>
        <p:xfrm>
          <a:off x="6654799" y="2844800"/>
          <a:ext cx="457925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7656288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16631937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7656288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16996876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7656288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16928121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33595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8398668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17903391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34422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8399174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18161728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8401722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16856641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Offaly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Offaly County Local Authority 2022 LPT/employee €238</a:t>
            </a:r>
          </a:p>
        </p:txBody>
      </p:sp>
      <p:pic>
        <p:nvPicPr>
          <p:cNvPr id="4" name="Picture 1" descr="0001-Offaly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Offaly County Local Authority 2022 Rates/employee €478</a:t>
            </a:r>
          </a:p>
        </p:txBody>
      </p:sp>
      <p:pic>
        <p:nvPicPr>
          <p:cNvPr id="6" name="Picture 1" descr="0001-Offaly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Offaly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Offaly County Workforce Demographics</a:t>
            </a:r>
          </a:p>
        </p:txBody>
      </p:sp>
      <p:pic>
        <p:nvPicPr>
          <p:cNvPr id="3" name="Picture 1" descr="0001-Offaly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Offaly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043150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35248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10078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Offaly County Workforce Demographics</a:t>
            </a:r>
          </a:p>
        </p:txBody>
      </p:sp>
      <p:pic>
        <p:nvPicPr>
          <p:cNvPr id="3" name="Picture 1" descr="0001-Offaly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Offaly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492803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22705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Non_Manual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13407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14089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Offaly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Offaly County Local Authority Workforce Education Level</a:t>
            </a:r>
          </a:p>
        </p:txBody>
      </p:sp>
      <p:pic>
        <p:nvPicPr>
          <p:cNvPr id="4" name="Picture 1" descr="0001-Offaly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Offaly County Local Authority Workforce Sectors</a:t>
            </a:r>
          </a:p>
        </p:txBody>
      </p:sp>
      <p:pic>
        <p:nvPicPr>
          <p:cNvPr id="6" name="Picture 1" descr="0001-Offaly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Offaly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Offaly County Business &amp; Employment Demographics</vt:lpstr>
      <vt:lpstr>Theme 1: Offaly County Rates &amp; LPT Income</vt:lpstr>
      <vt:lpstr>Theme 1: Offaly County Rates &amp; LPT Income</vt:lpstr>
      <vt:lpstr>Theme 1: Offaly County Rates &amp; LPT Income</vt:lpstr>
      <vt:lpstr>Theme 2: Offaly County Workforce Demographics</vt:lpstr>
      <vt:lpstr>Theme 2: Offaly County Workforce Demographics</vt:lpstr>
      <vt:lpstr>Theme 2: Offaly County Workforce Demographics</vt:lpstr>
      <vt:lpstr>Theme 2: Offaly County Workforce Demographics</vt:lpstr>
      <vt:lpstr>Theme 3: Co. Offaly Business Demographics</vt:lpstr>
      <vt:lpstr>Theme 3: Co. Offaly Business Demographics</vt:lpstr>
      <vt:lpstr>Theme 3: Co. Offaly Business Demographics</vt:lpstr>
      <vt:lpstr>Theme 3: Co. Offaly Business Demographics</vt:lpstr>
      <vt:lpstr>Theme 3: Co. Offaly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Offaly County Business &amp; Employment Demographics</dc:title>
  <dc:creator>Chambers Ireland</dc:creator>
  <cp:keywords/>
  <cp:lastModifiedBy>Shane Conneely</cp:lastModifiedBy>
  <cp:revision>1</cp:revision>
  <dcterms:created xsi:type="dcterms:W3CDTF">2024-03-04T20:16:00Z</dcterms:created>
  <dcterms:modified xsi:type="dcterms:W3CDTF">2024-03-05T11:38:52Z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