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Monaghan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Monaghan Business Demographics</a:t>
            </a:r>
          </a:p>
        </p:txBody>
      </p:sp>
      <p:pic>
        <p:nvPicPr>
          <p:cNvPr id="3" name="Picture 1" descr="0001-Monaghan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Monaghan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266924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Monaghan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Monaghan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Monaghan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147255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18892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Monaghan County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Monaghan County Rates &amp; LPT Income</a:t>
            </a:r>
          </a:p>
        </p:txBody>
      </p:sp>
      <p:pic>
        <p:nvPicPr>
          <p:cNvPr id="3" name="Picture 1" descr="0001-Monaghan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Monaghan County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100583"/>
              </p:ext>
            </p:extLst>
          </p:nvPr>
        </p:nvGraphicFramePr>
        <p:xfrm>
          <a:off x="6654799" y="2844800"/>
          <a:ext cx="4553131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1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9969218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12252912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26053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11238572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12143061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26557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11238572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12281534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27061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11238572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13047421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27565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11813214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14295991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28069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11817331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14184663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11819137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14252751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Monaghan County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Monaghan County Local Authority 2022 LPT/employee €414</a:t>
            </a:r>
          </a:p>
        </p:txBody>
      </p:sp>
      <p:pic>
        <p:nvPicPr>
          <p:cNvPr id="4" name="Picture 1" descr="0001-Monaghan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Monaghan County Local Authority 2022 Rates/employee €499</a:t>
            </a:r>
          </a:p>
        </p:txBody>
      </p:sp>
      <p:pic>
        <p:nvPicPr>
          <p:cNvPr id="6" name="Picture 1" descr="0001-Monaghan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Monaghan County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Monaghan County Workforce Demographics</a:t>
            </a:r>
          </a:p>
        </p:txBody>
      </p:sp>
      <p:pic>
        <p:nvPicPr>
          <p:cNvPr id="3" name="Picture 1" descr="0001-Monaghan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Monaghan County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567668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28571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Total_recent_grads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6444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Monaghan County Workforce Demographics</a:t>
            </a:r>
          </a:p>
        </p:txBody>
      </p:sp>
      <p:pic>
        <p:nvPicPr>
          <p:cNvPr id="3" name="Picture 1" descr="0001-Monaghan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Monaghan County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151029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18206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Non_Manual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10796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11440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8959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Monaghan County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Monaghan County Local Authority Workforce Education Level</a:t>
            </a:r>
          </a:p>
        </p:txBody>
      </p:sp>
      <p:pic>
        <p:nvPicPr>
          <p:cNvPr id="4" name="Picture 1" descr="0001-Monaghan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Monaghan County Local Authority Workforce Sectors</a:t>
            </a:r>
          </a:p>
        </p:txBody>
      </p:sp>
      <p:pic>
        <p:nvPicPr>
          <p:cNvPr id="6" name="Picture 1" descr="0001-Monaghan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Monaghan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Monaghan County Business &amp; Employment Demographics</vt:lpstr>
      <vt:lpstr>Theme 1: Monaghan County Rates &amp; LPT Income</vt:lpstr>
      <vt:lpstr>Theme 1: Monaghan County Rates &amp; LPT Income</vt:lpstr>
      <vt:lpstr>Theme 1: Monaghan County Rates &amp; LPT Income</vt:lpstr>
      <vt:lpstr>Theme 2: Monaghan County Workforce Demographics</vt:lpstr>
      <vt:lpstr>Theme 2: Monaghan County Workforce Demographics</vt:lpstr>
      <vt:lpstr>Theme 2: Monaghan County Workforce Demographics</vt:lpstr>
      <vt:lpstr>Theme 2: Monaghan County Workforce Demographics</vt:lpstr>
      <vt:lpstr>Theme 3: Co. Monaghan Business Demographics</vt:lpstr>
      <vt:lpstr>Theme 3: Co. Monaghan Business Demographics</vt:lpstr>
      <vt:lpstr>Theme 3: Co. Monaghan Business Demographics</vt:lpstr>
      <vt:lpstr>Theme 3: Co. Monaghan Business Demographics</vt:lpstr>
      <vt:lpstr>Theme 3: Co. Monaghan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Monaghan County Business &amp; Employment Demographics</dc:title>
  <dc:creator>Chambers Ireland</dc:creator>
  <cp:keywords/>
  <cp:lastModifiedBy>Shane Conneely</cp:lastModifiedBy>
  <cp:revision>1</cp:revision>
  <dcterms:created xsi:type="dcterms:W3CDTF">2024-03-04T20:03:52Z</dcterms:created>
  <dcterms:modified xsi:type="dcterms:W3CDTF">2024-03-05T11:40:23Z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