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app0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package/2006/relationships/metadata/extended-properties" Target="docProps/app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/>
          <a:lstStyle/>
          <a:p>
            <a:pPr marL="0" lvl="0" indent="0">
              <a:buNone/>
            </a:pPr>
            <a:r>
              <a:t>Meath County Business &amp; Employment Demographics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/>
          <a:lstStyle/>
          <a:p>
            <a:pPr marL="0" lvl="0" indent="0">
              <a:buNone/>
            </a:pPr>
            <a:br/>
            <a:br/>
            <a:r>
              <a:t>Chambers Ireland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lvl="0" indent="0">
              <a:buNone/>
            </a:pPr>
            <a:r>
              <a:t>2024-03-04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3: Co. Meath Business Demographics</a:t>
            </a:r>
          </a:p>
        </p:txBody>
      </p:sp>
      <p:pic>
        <p:nvPicPr>
          <p:cNvPr id="3" name="Picture 1" descr="0001-Meath_LA_files/figure-pptx/County%20Level%20sectoral%20employment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673600" y="2044700"/>
            <a:ext cx="3987800" cy="39878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Meath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Sector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0816943"/>
              </p:ext>
            </p:extLst>
          </p:nvPr>
        </p:nvGraphicFramePr>
        <p:xfrm>
          <a:off x="5118100" y="800100"/>
          <a:ext cx="6172518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Sectors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Employees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(B) Mining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(C) Manufacturing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8185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(D) Energy/HVAC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(E) Water/Waste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(F) Construction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3393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2231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6586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(G) Retail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1815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9885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(H) Logistics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2521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(I) Hospitality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3928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(J) 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(K) Financial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(L) 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(M) Professional B2B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1630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2683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(N) Support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(P)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3165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(Q)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14479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(R) Arts/Recreation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771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Meath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employer size - 2021</a:t>
            </a:r>
          </a:p>
        </p:txBody>
      </p:sp>
      <p:pic>
        <p:nvPicPr>
          <p:cNvPr id="3" name="Picture 1" descr="0001-Meath_LA_files/figure-pptx/County%20Level%20employment%20-%20size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219700" y="800100"/>
            <a:ext cx="5232400" cy="5232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Meath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employer size - 2021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1945918"/>
              </p:ext>
            </p:extLst>
          </p:nvPr>
        </p:nvGraphicFramePr>
        <p:xfrm>
          <a:off x="5118100" y="800100"/>
          <a:ext cx="543560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Employment.Size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Employees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All persons engaged size classes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8498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58416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Under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13051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8351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12855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10 - 19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6632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/>
                        <a:t>20 - 49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9906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50 - 249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10262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250 and 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18761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1: Meath County Rates &amp; LPT Income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Existing/Prospective Local Authority members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Increasing reliance on Commercial Rates to support Local Authority Activities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Local Authority Budget Reform needed</a:t>
            </a:r>
          </a:p>
          <a:p>
            <a:pPr lvl="0"/>
            <a:r>
              <a:t>Rates system putting pressure on labour intensive &amp; vulnerable sectors</a:t>
            </a:r>
          </a:p>
          <a:p>
            <a:pPr lvl="1"/>
            <a:r>
              <a:t>Hospitality</a:t>
            </a:r>
          </a:p>
          <a:p>
            <a:pPr lvl="1"/>
            <a:r>
              <a:t>Retail</a:t>
            </a:r>
          </a:p>
          <a:p>
            <a:pPr lvl="1"/>
            <a:r>
              <a:t>Manufacturing</a:t>
            </a:r>
          </a:p>
          <a:p>
            <a:pPr lvl="0"/>
            <a:r>
              <a:t>Obligation on Local Authority to use these taxes effectively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1: Meath County Rates &amp; LPT Income</a:t>
            </a:r>
          </a:p>
        </p:txBody>
      </p:sp>
      <p:pic>
        <p:nvPicPr>
          <p:cNvPr id="3" name="Picture 1" descr="0001-Meath_LA_files/figure-pptx/LA_Accounts%20Basic%20Financials%20Graph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Meath County Local Authority Rates and LPT: 2016-2022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7009839"/>
              </p:ext>
            </p:extLst>
          </p:nvPr>
        </p:nvGraphicFramePr>
        <p:xfrm>
          <a:off x="6654800" y="2844800"/>
          <a:ext cx="4622800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5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5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5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Jobs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LPT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Rates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83259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12390795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33271020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86247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13954242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34014459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89235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13991814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34340888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92223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14037467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38497235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95211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14054136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43938613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98199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14022808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43988837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101189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14059169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47442807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1: Meath County Rates &amp; LPT Income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Meath County Local Authority 2022 LPT/employee €139</a:t>
            </a:r>
          </a:p>
        </p:txBody>
      </p:sp>
      <p:pic>
        <p:nvPicPr>
          <p:cNvPr id="4" name="Picture 1" descr="0001-Meath_LA_files/figure-pptx/LA_Accounts%20Cluster%20LPT%20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Meath County Local Authority 2022 Rates/employee €469</a:t>
            </a:r>
          </a:p>
        </p:txBody>
      </p:sp>
      <p:pic>
        <p:nvPicPr>
          <p:cNvPr id="6" name="Picture 1" descr="0001-Meath_LA_files/figure-pptx/LA_Accounts%20Cluster%20Rates%20-1.pn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4800" y="2984500"/>
            <a:ext cx="38989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2: Meath County Workforce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Membership/Businesses that are interested in expanding into the local area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Workforce details, who is available, education level, population growth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Varies from Local Authority area to area</a:t>
            </a:r>
          </a:p>
          <a:p>
            <a:pPr lvl="0"/>
            <a:r>
              <a:t>Important for you to understand the numbers of people who are available to work in your area, their experience levels and the training they have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Meath County Workforce Demographics</a:t>
            </a:r>
          </a:p>
        </p:txBody>
      </p:sp>
      <p:pic>
        <p:nvPicPr>
          <p:cNvPr id="3" name="Picture 1" descr="0001-Meath_LA_files/figure-pptx/Workforce%20Population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Meath County Local Authority Workforce Population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7307011"/>
              </p:ext>
            </p:extLst>
          </p:nvPr>
        </p:nvGraphicFramePr>
        <p:xfrm>
          <a:off x="6654800" y="2844800"/>
          <a:ext cx="3886200" cy="201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Total_working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101189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Total_studying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19188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 err="1"/>
                        <a:t>Total_recent_grads</a:t>
                      </a:r>
                      <a:endParaRPr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Total_job_seeking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6751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Total_not_seeking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20266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Meath County Workforce Demographics</a:t>
            </a:r>
          </a:p>
        </p:txBody>
      </p:sp>
      <p:pic>
        <p:nvPicPr>
          <p:cNvPr id="3" name="Picture 1" descr="0001-Meath_LA_files/figure-pptx/Workforce%20Experience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Meath County Local Authority Workforce Experience Level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0087509"/>
              </p:ext>
            </p:extLst>
          </p:nvPr>
        </p:nvGraphicFramePr>
        <p:xfrm>
          <a:off x="6654800" y="2844800"/>
          <a:ext cx="3886200" cy="2682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Professional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18970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Managerial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74239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Non_Manual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38683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 err="1"/>
                        <a:t>Skilled_Manual</a:t>
                      </a:r>
                      <a:endParaRPr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33701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Semi_Skilled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23265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Unskilled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6643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All_Others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25325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Meath County Workforce Demographics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Meath County Local Authority Workforce Education Level</a:t>
            </a:r>
          </a:p>
        </p:txBody>
      </p:sp>
      <p:pic>
        <p:nvPicPr>
          <p:cNvPr id="4" name="Picture 1" descr="0001-Meath_LA_files/figure-pptx/Workforce%20Education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Meath County Local Authority Workforce Sectors</a:t>
            </a:r>
          </a:p>
        </p:txBody>
      </p:sp>
      <p:pic>
        <p:nvPicPr>
          <p:cNvPr id="6" name="Picture 1" descr="0001-Meath_LA_files/figure-pptx/Workforce%20Sector%20summary%20table-1.pn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4800" y="2984500"/>
            <a:ext cx="38989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3: Co. Meath Business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Internal to Chambers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Local Business Community Information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Varies from Local Authority area to area</a:t>
            </a:r>
          </a:p>
          <a:p>
            <a:pPr lvl="0"/>
            <a:r>
              <a:t>Local market intelligence to help you identify trends in your local area’s business community i.e.:</a:t>
            </a:r>
          </a:p>
          <a:p>
            <a:pPr lvl="1"/>
            <a:r>
              <a:t>Sectoral activity increasing/decreasing</a:t>
            </a:r>
          </a:p>
          <a:p>
            <a:pPr lvl="1"/>
            <a:r>
              <a:t>What sectors the self-employed are active in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Custom 1">
      <a:dk1>
        <a:srgbClr val="1B75BB"/>
      </a:dk1>
      <a:lt1>
        <a:srgbClr val="FDEFDA"/>
      </a:lt1>
      <a:dk2>
        <a:srgbClr val="0D3E76"/>
      </a:dk2>
      <a:lt2>
        <a:srgbClr val="D9DCE7"/>
      </a:lt2>
      <a:accent1>
        <a:srgbClr val="8BC53F"/>
      </a:accent1>
      <a:accent2>
        <a:srgbClr val="00A69C"/>
      </a:accent2>
      <a:accent3>
        <a:srgbClr val="1B75BB"/>
      </a:accent3>
      <a:accent4>
        <a:srgbClr val="F05A28"/>
      </a:accent4>
      <a:accent5>
        <a:srgbClr val="F6921E"/>
      </a:accent5>
      <a:accent6>
        <a:srgbClr val="7F3F97"/>
      </a:accent6>
      <a:hlink>
        <a:srgbClr val="6D9D9B"/>
      </a:hlink>
      <a:folHlink>
        <a:srgbClr val="6D8583"/>
      </a:folHlink>
    </a:clrScheme>
    <a:fontScheme name="Custom 1">
      <a:majorFont>
        <a:latin typeface="Lato Black"/>
        <a:ea typeface=""/>
        <a:cs typeface=""/>
      </a:majorFont>
      <a:minorFont>
        <a:latin typeface="Lato"/>
        <a:ea typeface=""/>
        <a:cs typeface="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607</Words>
  <Application>Microsoft Office PowerPoint</Application>
  <PresentationFormat>Widescreen</PresentationFormat>
  <Paragraphs>202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Lato</vt:lpstr>
      <vt:lpstr>Lato Black</vt:lpstr>
      <vt:lpstr>MS Shell Dlg 2</vt:lpstr>
      <vt:lpstr>Wingdings</vt:lpstr>
      <vt:lpstr>Wingdings 3</vt:lpstr>
      <vt:lpstr>Madison</vt:lpstr>
      <vt:lpstr>Meath County Business &amp; Employment Demographics</vt:lpstr>
      <vt:lpstr>Theme 1: Meath County Rates &amp; LPT Income</vt:lpstr>
      <vt:lpstr>Theme 1: Meath County Rates &amp; LPT Income</vt:lpstr>
      <vt:lpstr>Theme 1: Meath County Rates &amp; LPT Income</vt:lpstr>
      <vt:lpstr>Theme 2: Meath County Workforce Demographics</vt:lpstr>
      <vt:lpstr>Theme 2: Meath County Workforce Demographics</vt:lpstr>
      <vt:lpstr>Theme 2: Meath County Workforce Demographics</vt:lpstr>
      <vt:lpstr>Theme 2: Meath County Workforce Demographics</vt:lpstr>
      <vt:lpstr>Theme 3: Co. Meath Business Demographics</vt:lpstr>
      <vt:lpstr>Theme 3: Co. Meath Business Demographics</vt:lpstr>
      <vt:lpstr>Theme 3: Co. Meath Business Demographics</vt:lpstr>
      <vt:lpstr>Theme 3: Co. Meath Business Demographics</vt:lpstr>
      <vt:lpstr>Theme 3: Co. Meath Business Demographics</vt:lpstr>
    </vt:vector>
  </TitlesOfParts>
  <LinksUpToDate>false</LinksUpToDate>
  <SharedDoc>false</SharedDoc>
  <HyperlinksChanged>false</HyperlinksChanged>
  <AppVersion>16.0000</AppVersion>
</Properties>
</file>

<file path=docProps/app0.xml><?xml version="1.0" encoding="utf-8"?>
<Properties xmlns="http://schemas.openxmlformats.org/officeDocument/2006/extended-properties" xmlns:vt="http://schemas.openxmlformats.org/officeDocument/2006/docPropsVTypes">
  <Template/>
  <TotalTime>111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Lato</vt:lpstr>
      <vt:lpstr>Lato Black</vt:lpstr>
      <vt:lpstr>MS Shell Dlg 2</vt:lpstr>
      <vt:lpstr>Wingdings</vt:lpstr>
      <vt:lpstr>Wingdings 3</vt:lpstr>
      <vt:lpstr>Madison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Meath County Business &amp; Employment Demographics</dc:title>
  <dc:creator>Chambers Ireland</dc:creator>
  <cp:keywords/>
  <cp:lastModifiedBy>Shane Conneely</cp:lastModifiedBy>
  <cp:revision>1</cp:revision>
  <dcterms:created xsi:type="dcterms:W3CDTF">2024-03-04T20:02:16Z</dcterms:created>
  <dcterms:modified xsi:type="dcterms:W3CDTF">2024-03-05T11:41:24Z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">
    <vt:lpwstr>2024-03-04</vt:lpwstr>
  </property>
  <property fmtid="{D5CDD505-2E9C-101B-9397-08002B2CF9AE}" pid="3" name="output">
    <vt:lpwstr/>
  </property>
</Properties>
</file>