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Mayo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Mayo Business Demographics</a:t>
            </a:r>
          </a:p>
        </p:txBody>
      </p:sp>
      <p:pic>
        <p:nvPicPr>
          <p:cNvPr id="3" name="Picture 1" descr="0001-Mayo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Mayo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10830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3871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Mayo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Mayo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Mayo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616532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Mayo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Mayo County Rates &amp; LPT Income</a:t>
            </a:r>
          </a:p>
        </p:txBody>
      </p:sp>
      <p:pic>
        <p:nvPicPr>
          <p:cNvPr id="3" name="Picture 1" descr="0001-Mayo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Mayo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009045"/>
              </p:ext>
            </p:extLst>
          </p:nvPr>
        </p:nvGraphicFramePr>
        <p:xfrm>
          <a:off x="6654799" y="2844800"/>
          <a:ext cx="460538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19812344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28973107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53737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19812344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31296415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19812344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32194404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19812342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34542787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20856905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34518132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20858436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36449602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Mayo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Mayo County Local Authority 2022 LPT/employee €358</a:t>
            </a:r>
          </a:p>
        </p:txBody>
      </p:sp>
      <p:pic>
        <p:nvPicPr>
          <p:cNvPr id="4" name="Picture 1" descr="0001-Mayo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Mayo County Local Authority 2022 Rates/employee €625</a:t>
            </a:r>
          </a:p>
        </p:txBody>
      </p:sp>
      <p:pic>
        <p:nvPicPr>
          <p:cNvPr id="6" name="Picture 1" descr="0001-Mayo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Mayo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Mayo County Workforce Demographics</a:t>
            </a:r>
          </a:p>
        </p:txBody>
      </p:sp>
      <p:pic>
        <p:nvPicPr>
          <p:cNvPr id="3" name="Picture 1" descr="0001-Mayo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Mayo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539556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58334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15901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Mayo County Workforce Demographics</a:t>
            </a:r>
          </a:p>
        </p:txBody>
      </p:sp>
      <p:pic>
        <p:nvPicPr>
          <p:cNvPr id="3" name="Picture 1" descr="0001-Mayo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Mayo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589857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40613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Skilled_Manual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20742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17633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Mayo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Mayo County Local Authority Workforce Education Level</a:t>
            </a:r>
          </a:p>
        </p:txBody>
      </p:sp>
      <p:pic>
        <p:nvPicPr>
          <p:cNvPr id="4" name="Picture 1" descr="0001-Mayo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Mayo County Local Authority Workforce Sectors</a:t>
            </a:r>
          </a:p>
        </p:txBody>
      </p:sp>
      <p:pic>
        <p:nvPicPr>
          <p:cNvPr id="6" name="Picture 1" descr="0001-Mayo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Mayo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Mayo County Business &amp; Employment Demographics</vt:lpstr>
      <vt:lpstr>Theme 1: Mayo County Rates &amp; LPT Income</vt:lpstr>
      <vt:lpstr>Theme 1: Mayo County Rates &amp; LPT Income</vt:lpstr>
      <vt:lpstr>Theme 1: Mayo County Rates &amp; LPT Income</vt:lpstr>
      <vt:lpstr>Theme 2: Mayo County Workforce Demographics</vt:lpstr>
      <vt:lpstr>Theme 2: Mayo County Workforce Demographics</vt:lpstr>
      <vt:lpstr>Theme 2: Mayo County Workforce Demographics</vt:lpstr>
      <vt:lpstr>Theme 2: Mayo County Workforce Demographics</vt:lpstr>
      <vt:lpstr>Theme 3: Co. Mayo Business Demographics</vt:lpstr>
      <vt:lpstr>Theme 3: Co. Mayo Business Demographics</vt:lpstr>
      <vt:lpstr>Theme 3: Co. Mayo Business Demographics</vt:lpstr>
      <vt:lpstr>Theme 3: Co. Mayo Business Demographics</vt:lpstr>
      <vt:lpstr>Theme 3: Co. Mayo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Mayo County Business &amp; Employment Demographics</dc:title>
  <dc:creator>Chambers Ireland</dc:creator>
  <cp:keywords/>
  <cp:lastModifiedBy>Shane Conneely</cp:lastModifiedBy>
  <cp:revision>1</cp:revision>
  <dcterms:created xsi:type="dcterms:W3CDTF">2024-03-04T20:05:11Z</dcterms:created>
  <dcterms:modified xsi:type="dcterms:W3CDTF">2024-03-05T11:43:03Z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