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Limerick County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Limerick Business Demographics</a:t>
            </a:r>
          </a:p>
        </p:txBody>
      </p:sp>
      <p:pic>
        <p:nvPicPr>
          <p:cNvPr id="3" name="Picture 1" descr="0001-Limerick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Limerick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24922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10871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9762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4658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7198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17541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952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Limerick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Limerick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Limerick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53640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12896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72451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11835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6928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12807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6926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10267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13932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28519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Limerick County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Limerick County Rates &amp; LPT Income</a:t>
            </a:r>
          </a:p>
        </p:txBody>
      </p:sp>
      <p:pic>
        <p:nvPicPr>
          <p:cNvPr id="3" name="Picture 1" descr="0001-Limerick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Limerick County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327606"/>
              </p:ext>
            </p:extLst>
          </p:nvPr>
        </p:nvGraphicFramePr>
        <p:xfrm>
          <a:off x="6654799" y="2844800"/>
          <a:ext cx="4605384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1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77185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14625159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50965698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79425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19121272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53750219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81665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18730912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53997093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83905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18732067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56019388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86145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19914252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59744550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88385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19952508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58989310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90623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19952507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59279408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Limerick County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Limerick County Local Authority 2022 LPT/employee €220</a:t>
            </a:r>
          </a:p>
        </p:txBody>
      </p:sp>
      <p:pic>
        <p:nvPicPr>
          <p:cNvPr id="4" name="Picture 1" descr="0001-Limerick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Limerick County Local Authority 2022 Rates/employee €654</a:t>
            </a:r>
          </a:p>
        </p:txBody>
      </p:sp>
      <p:pic>
        <p:nvPicPr>
          <p:cNvPr id="6" name="Picture 1" descr="0001-Limerick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Limerick County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Limerick County Workforce Demographics</a:t>
            </a:r>
          </a:p>
        </p:txBody>
      </p:sp>
      <p:pic>
        <p:nvPicPr>
          <p:cNvPr id="3" name="Picture 1" descr="0001-Limerick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Limerick County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646886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90623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20759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Total_recent_grads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Total_job_seeking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7211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24088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Limerick County Workforce Demographics</a:t>
            </a:r>
          </a:p>
        </p:txBody>
      </p:sp>
      <p:pic>
        <p:nvPicPr>
          <p:cNvPr id="3" name="Picture 1" descr="0001-Limerick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Limerick County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627289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19417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57582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Non_Manual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32258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Skilled_Manual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25544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23153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6857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44725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Limerick County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Limerick County Local Authority Workforce Education Level</a:t>
            </a:r>
          </a:p>
        </p:txBody>
      </p:sp>
      <p:pic>
        <p:nvPicPr>
          <p:cNvPr id="4" name="Picture 1" descr="0001-Limerick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Limerick County Local Authority Workforce Sectors</a:t>
            </a:r>
          </a:p>
        </p:txBody>
      </p:sp>
      <p:pic>
        <p:nvPicPr>
          <p:cNvPr id="6" name="Picture 1" descr="0001-Limerick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Limerick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Limerick County Business &amp; Employment Demographics</vt:lpstr>
      <vt:lpstr>Theme 1: Limerick County Rates &amp; LPT Income</vt:lpstr>
      <vt:lpstr>Theme 1: Limerick County Rates &amp; LPT Income</vt:lpstr>
      <vt:lpstr>Theme 1: Limerick County Rates &amp; LPT Income</vt:lpstr>
      <vt:lpstr>Theme 2: Limerick County Workforce Demographics</vt:lpstr>
      <vt:lpstr>Theme 2: Limerick County Workforce Demographics</vt:lpstr>
      <vt:lpstr>Theme 2: Limerick County Workforce Demographics</vt:lpstr>
      <vt:lpstr>Theme 2: Limerick County Workforce Demographics</vt:lpstr>
      <vt:lpstr>Theme 3: Co. Limerick Business Demographics</vt:lpstr>
      <vt:lpstr>Theme 3: Co. Limerick Business Demographics</vt:lpstr>
      <vt:lpstr>Theme 3: Co. Limerick Business Demographics</vt:lpstr>
      <vt:lpstr>Theme 3: Co. Limerick Business Demographics</vt:lpstr>
      <vt:lpstr>Theme 3: Co. Limerick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Limerick County Business &amp; Employment Demographics</dc:title>
  <dc:creator>Chambers Ireland</dc:creator>
  <cp:keywords/>
  <cp:lastModifiedBy>Shane Conneely</cp:lastModifiedBy>
  <cp:revision>2</cp:revision>
  <dcterms:created xsi:type="dcterms:W3CDTF">2024-03-04T19:53:07Z</dcterms:created>
  <dcterms:modified xsi:type="dcterms:W3CDTF">2024-03-05T11:48:52Z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