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Leitrim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Leitrim Business Demographics</a:t>
            </a:r>
          </a:p>
        </p:txBody>
      </p:sp>
      <p:pic>
        <p:nvPicPr>
          <p:cNvPr id="3" name="Picture 1" descr="0001-Leitrim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Leitrim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648467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Leitrim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Leitrim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Leitrim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99964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1740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Leitrim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Leitrim County Rates &amp; LPT Income</a:t>
            </a:r>
          </a:p>
        </p:txBody>
      </p:sp>
      <p:pic>
        <p:nvPicPr>
          <p:cNvPr id="3" name="Picture 1" descr="0001-Leitrim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515449"/>
              </p:ext>
            </p:extLst>
          </p:nvPr>
        </p:nvGraphicFramePr>
        <p:xfrm>
          <a:off x="6654799" y="2844800"/>
          <a:ext cx="4614092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3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8956315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5243704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13424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8956315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5427117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13772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8956315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5454979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9277230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6331385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9282747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6364252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9283968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6525465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Leitrim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2022 LPT/employee €627</a:t>
            </a:r>
          </a:p>
        </p:txBody>
      </p:sp>
      <p:pic>
        <p:nvPicPr>
          <p:cNvPr id="4" name="Picture 1" descr="0001-Leitrim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2022 Rates/employee €440</a:t>
            </a:r>
          </a:p>
        </p:txBody>
      </p:sp>
      <p:pic>
        <p:nvPicPr>
          <p:cNvPr id="6" name="Picture 1" descr="0001-Leitrim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Leitrim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Leitrim County Workforce Demographics</a:t>
            </a:r>
          </a:p>
        </p:txBody>
      </p:sp>
      <p:pic>
        <p:nvPicPr>
          <p:cNvPr id="3" name="Picture 1" descr="0001-Leitrim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894954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Leitrim County Workforce Demographics</a:t>
            </a:r>
          </a:p>
        </p:txBody>
      </p:sp>
      <p:pic>
        <p:nvPicPr>
          <p:cNvPr id="3" name="Picture 1" descr="0001-Leitrim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242598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10773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6261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5085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4059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5239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Leitrim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Workforce Education Level</a:t>
            </a:r>
          </a:p>
        </p:txBody>
      </p:sp>
      <p:pic>
        <p:nvPicPr>
          <p:cNvPr id="4" name="Picture 1" descr="0001-Leitrim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Leitrim County Local Authority Workforce Sectors</a:t>
            </a:r>
          </a:p>
        </p:txBody>
      </p:sp>
      <p:pic>
        <p:nvPicPr>
          <p:cNvPr id="6" name="Picture 1" descr="0001-Leitrim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Leitrim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Leitrim County Business &amp; Employment Demographics</vt:lpstr>
      <vt:lpstr>Theme 1: Leitrim County Rates &amp; LPT Income</vt:lpstr>
      <vt:lpstr>Theme 1: Leitrim County Rates &amp; LPT Income</vt:lpstr>
      <vt:lpstr>Theme 1: Leitrim County Rates &amp; LPT Income</vt:lpstr>
      <vt:lpstr>Theme 2: Leitrim County Workforce Demographics</vt:lpstr>
      <vt:lpstr>Theme 2: Leitrim County Workforce Demographics</vt:lpstr>
      <vt:lpstr>Theme 2: Leitrim County Workforce Demographics</vt:lpstr>
      <vt:lpstr>Theme 2: Leitrim County Workforce Demographics</vt:lpstr>
      <vt:lpstr>Theme 3: Co. Leitrim Business Demographics</vt:lpstr>
      <vt:lpstr>Theme 3: Co. Leitrim Business Demographics</vt:lpstr>
      <vt:lpstr>Theme 3: Co. Leitrim Business Demographics</vt:lpstr>
      <vt:lpstr>Theme 3: Co. Leitrim Business Demographics</vt:lpstr>
      <vt:lpstr>Theme 3: Co. Leitrim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Leitrim County Business &amp; Employment Demographics</dc:title>
  <dc:creator>Chambers Ireland</dc:creator>
  <cp:keywords/>
  <cp:lastModifiedBy>Shane Conneely</cp:lastModifiedBy>
  <cp:revision>2</cp:revision>
  <dcterms:created xsi:type="dcterms:W3CDTF">2024-03-04T19:59:06Z</dcterms:created>
  <dcterms:modified xsi:type="dcterms:W3CDTF">2024-03-05T11:49:54Z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