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Laois County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Laois Business Demographics</a:t>
            </a:r>
          </a:p>
        </p:txBody>
      </p:sp>
      <p:pic>
        <p:nvPicPr>
          <p:cNvPr id="3" name="Picture 1" descr="0001-Laois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Laois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769488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Laois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Laois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Laois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77235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15417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4553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2569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Laois County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Laois County Rates &amp; LPT Income</a:t>
            </a:r>
          </a:p>
        </p:txBody>
      </p:sp>
      <p:pic>
        <p:nvPicPr>
          <p:cNvPr id="3" name="Picture 1" descr="0001-Laois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Laois County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243421"/>
              </p:ext>
            </p:extLst>
          </p:nvPr>
        </p:nvGraphicFramePr>
        <p:xfrm>
          <a:off x="6654799" y="2844800"/>
          <a:ext cx="4579256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4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33541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12453983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34607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8558877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12982287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35673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9051699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12970376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36739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9052793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13237004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37805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9054132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14213255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38871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9063079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14367844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39934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9065148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14103225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Laois County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Laois County Local Authority 2022 LPT/employee €227</a:t>
            </a:r>
          </a:p>
        </p:txBody>
      </p:sp>
      <p:pic>
        <p:nvPicPr>
          <p:cNvPr id="4" name="Picture 1" descr="0001-Laois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Laois County Local Authority 2022 Rates/employee €353</a:t>
            </a:r>
          </a:p>
        </p:txBody>
      </p:sp>
      <p:pic>
        <p:nvPicPr>
          <p:cNvPr id="6" name="Picture 1" descr="0001-Laois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Laois County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Laois County Workforce Demographics</a:t>
            </a:r>
          </a:p>
        </p:txBody>
      </p:sp>
      <p:pic>
        <p:nvPicPr>
          <p:cNvPr id="3" name="Picture 1" descr="0001-Laois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Laois County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659761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Total_working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39934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7703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Total_recent_grads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10440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Laois County Workforce Demographics</a:t>
            </a:r>
          </a:p>
        </p:txBody>
      </p:sp>
      <p:pic>
        <p:nvPicPr>
          <p:cNvPr id="3" name="Picture 1" descr="0001-Laois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Laois County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420117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6085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27310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Non_Manual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Skilled_Manual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13673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14698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Laois County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Laois County Local Authority Workforce Education Level</a:t>
            </a:r>
          </a:p>
        </p:txBody>
      </p:sp>
      <p:pic>
        <p:nvPicPr>
          <p:cNvPr id="4" name="Picture 1" descr="0001-Laois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Laois County Local Authority Workforce Sectors</a:t>
            </a:r>
          </a:p>
        </p:txBody>
      </p:sp>
      <p:pic>
        <p:nvPicPr>
          <p:cNvPr id="6" name="Picture 1" descr="0001-Laois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Laois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Laois County Business &amp; Employment Demographics</vt:lpstr>
      <vt:lpstr>Theme 1: Laois County Rates &amp; LPT Income</vt:lpstr>
      <vt:lpstr>Theme 1: Laois County Rates &amp; LPT Income</vt:lpstr>
      <vt:lpstr>Theme 1: Laois County Rates &amp; LPT Income</vt:lpstr>
      <vt:lpstr>Theme 2: Laois County Workforce Demographics</vt:lpstr>
      <vt:lpstr>Theme 2: Laois County Workforce Demographics</vt:lpstr>
      <vt:lpstr>Theme 2: Laois County Workforce Demographics</vt:lpstr>
      <vt:lpstr>Theme 2: Laois County Workforce Demographics</vt:lpstr>
      <vt:lpstr>Theme 3: Co. Laois Business Demographics</vt:lpstr>
      <vt:lpstr>Theme 3: Co. Laois Business Demographics</vt:lpstr>
      <vt:lpstr>Theme 3: Co. Laois Business Demographics</vt:lpstr>
      <vt:lpstr>Theme 3: Co. Laois Business Demographics</vt:lpstr>
      <vt:lpstr>Theme 3: Co. Laois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Laois County Business &amp; Employment Demographics</dc:title>
  <dc:creator>Chambers Ireland</dc:creator>
  <cp:keywords/>
  <cp:lastModifiedBy>Shane Conneely</cp:lastModifiedBy>
  <cp:revision>1</cp:revision>
  <dcterms:created xsi:type="dcterms:W3CDTF">2024-03-04T20:00:50Z</dcterms:created>
  <dcterms:modified xsi:type="dcterms:W3CDTF">2024-03-05T11:50:51Z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