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Kerry County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Kerry Business Demographics</a:t>
            </a:r>
          </a:p>
        </p:txBody>
      </p:sp>
      <p:pic>
        <p:nvPicPr>
          <p:cNvPr id="3" name="Picture 1" descr="0001-Clare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Kerry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60887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4469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1683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9586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6780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843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Kerry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Clare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Kerry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316496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11596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7533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39316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10818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7390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10605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6738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8921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7334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Kerry County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Kerry County Rates &amp; LPT Income</a:t>
            </a:r>
          </a:p>
        </p:txBody>
      </p:sp>
      <p:pic>
        <p:nvPicPr>
          <p:cNvPr id="3" name="Picture 1" descr="0001-Clare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Kerry County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529390"/>
              </p:ext>
            </p:extLst>
          </p:nvPr>
        </p:nvGraphicFramePr>
        <p:xfrm>
          <a:off x="6654799" y="2844800"/>
          <a:ext cx="4666344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6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6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61222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62276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13776761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41095755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63330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14480857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41190291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64384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13776761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42885893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65438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15189516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43924722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66492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14847950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47518571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67545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14848668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47650785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Kerry County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Kerry County Local Authority 2022 LPT/employee €220</a:t>
            </a:r>
          </a:p>
        </p:txBody>
      </p:sp>
      <p:pic>
        <p:nvPicPr>
          <p:cNvPr id="4" name="Picture 1" descr="0001-Clare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Kerry County Local Authority 2022 Rates/employee €705</a:t>
            </a:r>
          </a:p>
        </p:txBody>
      </p:sp>
      <p:pic>
        <p:nvPicPr>
          <p:cNvPr id="6" name="Picture 1" descr="0001-Clare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Kerry County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Kerry County Workforce Demographics</a:t>
            </a:r>
          </a:p>
        </p:txBody>
      </p:sp>
      <p:pic>
        <p:nvPicPr>
          <p:cNvPr id="3" name="Picture 1" descr="0001-Clare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Kerry County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850127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67545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12465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Total_recent_grads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5566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18398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Kerry County Workforce Demographics</a:t>
            </a:r>
          </a:p>
        </p:txBody>
      </p:sp>
      <p:pic>
        <p:nvPicPr>
          <p:cNvPr id="3" name="Picture 1" descr="0001-Clare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Kerry County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294465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11342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46166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25852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22981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18831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26087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Kerry County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Kerry County Local Authority Workforce Education Level</a:t>
            </a:r>
          </a:p>
        </p:txBody>
      </p:sp>
      <p:pic>
        <p:nvPicPr>
          <p:cNvPr id="4" name="Picture 1" descr="0001-Clare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Kerry County Local Authority Workforce Sectors</a:t>
            </a:r>
          </a:p>
        </p:txBody>
      </p:sp>
      <p:pic>
        <p:nvPicPr>
          <p:cNvPr id="6" name="Picture 1" descr="0001-Clare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Kerry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607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Kerry County Business &amp; Employment Demographics</vt:lpstr>
      <vt:lpstr>Theme 1: Kerry County Rates &amp; LPT Income</vt:lpstr>
      <vt:lpstr>Theme 1: Kerry County Rates &amp; LPT Income</vt:lpstr>
      <vt:lpstr>Theme 1: Kerry County Rates &amp; LPT Income</vt:lpstr>
      <vt:lpstr>Theme 2: Kerry County Workforce Demographics</vt:lpstr>
      <vt:lpstr>Theme 2: Kerry County Workforce Demographics</vt:lpstr>
      <vt:lpstr>Theme 2: Kerry County Workforce Demographics</vt:lpstr>
      <vt:lpstr>Theme 2: Kerry County Workforce Demographics</vt:lpstr>
      <vt:lpstr>Theme 3: Co. Kerry Business Demographics</vt:lpstr>
      <vt:lpstr>Theme 3: Co. Kerry Business Demographics</vt:lpstr>
      <vt:lpstr>Theme 3: Co. Kerry Business Demographics</vt:lpstr>
      <vt:lpstr>Theme 3: Co. Kerry Business Demographics</vt:lpstr>
      <vt:lpstr>Theme 3: Co. Kerry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Kerry County Business &amp; Employment Demographics</dc:title>
  <dc:creator>Chambers Ireland</dc:creator>
  <cp:keywords/>
  <cp:lastModifiedBy>Shane Conneely</cp:lastModifiedBy>
  <cp:revision>2</cp:revision>
  <dcterms:created xsi:type="dcterms:W3CDTF">2024-03-04T19:32:05Z</dcterms:created>
  <dcterms:modified xsi:type="dcterms:W3CDTF">2024-03-05T11:59:00Z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