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Galway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226658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16852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3992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14979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6853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26179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48871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19967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12109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102881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18555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17313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10057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19524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43657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Galway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Galway County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4395"/>
              </p:ext>
            </p:extLst>
          </p:nvPr>
        </p:nvGraphicFramePr>
        <p:xfrm>
          <a:off x="6654799" y="2844800"/>
          <a:ext cx="466634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5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75116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76914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15973317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25820849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78712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14517890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27402722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80510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14517890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28231157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82308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14517890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29627324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84106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14517890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29965500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14517890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31709028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Galway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County Local Authority 2022 LPT/employee €169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County Local Authority 2022 Rates/employee €369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Galway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Galway County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765958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85901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16691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18485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Galway County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192935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19493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62794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Non_Manual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29217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26747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22786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26569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Galway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County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Galway County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Galway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Galway County Business &amp; Employment Demographics</vt:lpstr>
      <vt:lpstr>Theme 1: Galway County Rates &amp; LPT Income</vt:lpstr>
      <vt:lpstr>Theme 1: Galway County Rates &amp; LPT Income</vt:lpstr>
      <vt:lpstr>Theme 1: Galway County Rates &amp; LPT Income</vt:lpstr>
      <vt:lpstr>Theme 2: Galway County Workforce Demographics</vt:lpstr>
      <vt:lpstr>Theme 2: Galway County Workforce Demographics</vt:lpstr>
      <vt:lpstr>Theme 2: Galway County Workforce Demographics</vt:lpstr>
      <vt:lpstr>Theme 2: Galway County Workforce Demographics</vt:lpstr>
      <vt:lpstr>Theme 3: Co. Galway Business Demographics</vt:lpstr>
      <vt:lpstr>Theme 3: Co. Galway Business Demographics</vt:lpstr>
      <vt:lpstr>Theme 3: Co. Galway Business Demographics</vt:lpstr>
      <vt:lpstr>Theme 3: Co. Galway Business Demographics</vt:lpstr>
      <vt:lpstr>Theme 3: Co. Galway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Galway County Business &amp; Employment Demographics</dc:title>
  <dc:creator>Chambers Ireland</dc:creator>
  <cp:keywords/>
  <cp:lastModifiedBy>Shane Conneely</cp:lastModifiedBy>
  <cp:revision>2</cp:revision>
  <dcterms:created xsi:type="dcterms:W3CDTF">2024-03-04T19:18:59Z</dcterms:created>
  <dcterms:modified xsi:type="dcterms:W3CDTF">2024-03-05T12:00:05Z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