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Fingal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309016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173264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579115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947794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507396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Fingal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Fingal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86981"/>
              </p:ext>
            </p:extLst>
          </p:nvPr>
        </p:nvGraphicFramePr>
        <p:xfrm>
          <a:off x="6654800" y="2844800"/>
          <a:ext cx="4622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137486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5605164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115759973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7521354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120305779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7524670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128177804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7528476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148736900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7503957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149291077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8698895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151293793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Fingal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2022 LPT/employee €56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2022 Rates/employee €976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Fingal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Fingal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10334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155063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29497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29224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Fingal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04261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31994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31071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47509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Fingal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Fingal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592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Fingal Business &amp; Employment Demographics</vt:lpstr>
      <vt:lpstr>Theme 1: Fingal Rates &amp; LPT Income</vt:lpstr>
      <vt:lpstr>Theme 1: Fingal Rates &amp; LPT Income</vt:lpstr>
      <vt:lpstr>Theme 1: Fingal Rates &amp; LPT Income</vt:lpstr>
      <vt:lpstr>Theme 2: Fingal Workforce Demographics</vt:lpstr>
      <vt:lpstr>Theme 2: Fingal Workforce Demographics</vt:lpstr>
      <vt:lpstr>Theme 2: Fingal Workforce Demographics</vt:lpstr>
      <vt:lpstr>Theme 2: Fingal Workforce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Fingal Business &amp; Employment Demographics</dc:title>
  <dc:creator>Chambers Ireland</dc:creator>
  <cp:keywords/>
  <cp:lastModifiedBy>Shane Conneely</cp:lastModifiedBy>
  <cp:revision>3</cp:revision>
  <dcterms:created xsi:type="dcterms:W3CDTF">2024-03-04T18:43:09Z</dcterms:created>
  <dcterms:modified xsi:type="dcterms:W3CDTF">2024-03-05T12:02:37Z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