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Dublin City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pic>
        <p:nvPicPr>
          <p:cNvPr id="3" name="Picture 1" descr="0001-Dublin_City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937774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56844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8572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35473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12820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173264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52661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57655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9529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99739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91965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13275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19778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92635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79467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41294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7638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113727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4504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14142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Dublin_City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096093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123874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947794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113877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58685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104583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62095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90944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182776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507396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Dublin City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Dublin City Rates &amp; LPT Income</a:t>
            </a:r>
          </a:p>
        </p:txBody>
      </p:sp>
      <p:pic>
        <p:nvPicPr>
          <p:cNvPr id="3" name="Picture 1" descr="0001-Dublin_City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Dublin City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482670"/>
              </p:ext>
            </p:extLst>
          </p:nvPr>
        </p:nvGraphicFramePr>
        <p:xfrm>
          <a:off x="6654799" y="2844800"/>
          <a:ext cx="4321597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265670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271426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23068969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321481363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277182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23085069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324255552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282938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23098626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338299502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288694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23110517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357693512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294450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23178320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362887342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300209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23198705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366446962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Dublin City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Dublin City Local Authority 2022 LPT/employee €77</a:t>
            </a:r>
          </a:p>
        </p:txBody>
      </p:sp>
      <p:pic>
        <p:nvPicPr>
          <p:cNvPr id="4" name="Picture 1" descr="0001-Dublin_City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Dublin City Local Authority 2022 Rates/employee €1221</a:t>
            </a:r>
          </a:p>
        </p:txBody>
      </p:sp>
      <p:pic>
        <p:nvPicPr>
          <p:cNvPr id="6" name="Picture 1" descr="0001-Dublin_City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Dublin City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Dublin City Workforce Demographics</a:t>
            </a:r>
          </a:p>
        </p:txBody>
      </p:sp>
      <p:pic>
        <p:nvPicPr>
          <p:cNvPr id="3" name="Picture 1" descr="0001-Dublin_City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Dublin City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485600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300209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54195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24646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58533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Dublin City Workforce Demographics</a:t>
            </a:r>
          </a:p>
        </p:txBody>
      </p:sp>
      <p:pic>
        <p:nvPicPr>
          <p:cNvPr id="3" name="Picture 1" descr="0001-Dublin_City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Dublin City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181522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62383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163909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87361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Skilled_Manual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56514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57990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19717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144839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Dublin City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Dublin City Local Authority Workforce Education Level</a:t>
            </a:r>
          </a:p>
        </p:txBody>
      </p:sp>
      <p:pic>
        <p:nvPicPr>
          <p:cNvPr id="4" name="Picture 1" descr="0001-Dublin_City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Dublin City Local Authority Workforce Sectors</a:t>
            </a:r>
          </a:p>
        </p:txBody>
      </p:sp>
      <p:pic>
        <p:nvPicPr>
          <p:cNvPr id="6" name="Picture 1" descr="0001-Dublin_City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Dublin City Business &amp; Employment Demographics</vt:lpstr>
      <vt:lpstr>Theme 1: Dublin City Rates &amp; LPT Income</vt:lpstr>
      <vt:lpstr>Theme 1: Dublin City Rates &amp; LPT Income</vt:lpstr>
      <vt:lpstr>Theme 1: Dublin City Rates &amp; LPT Income</vt:lpstr>
      <vt:lpstr>Theme 2: Dublin City Workforce Demographics</vt:lpstr>
      <vt:lpstr>Theme 2: Dublin City Workforce Demographics</vt:lpstr>
      <vt:lpstr>Theme 2: Dublin City Workforce Demographics</vt:lpstr>
      <vt:lpstr>Theme 2: Dublin City Workforce Demographics</vt:lpstr>
      <vt:lpstr>Theme 3: Co. Dublin Business Demographics</vt:lpstr>
      <vt:lpstr>Theme 3: Co. Dublin Business Demographics</vt:lpstr>
      <vt:lpstr>Theme 3: Co. Dublin Business Demographics</vt:lpstr>
      <vt:lpstr>Theme 3: Co. Dublin Business Demographics</vt:lpstr>
      <vt:lpstr>Theme 3: Co. Dublin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Dublin City Business &amp; Employment Demographics</dc:title>
  <dc:creator>Chambers Ireland</dc:creator>
  <cp:keywords/>
  <cp:lastModifiedBy>Shane Conneely</cp:lastModifiedBy>
  <cp:revision>1</cp:revision>
  <dcterms:created xsi:type="dcterms:W3CDTF">2024-03-05T13:08:09Z</dcterms:created>
  <dcterms:modified xsi:type="dcterms:W3CDTF">2024-03-05T13:10:10Z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