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/>
          <a:lstStyle/>
          <a:p>
            <a:pPr marL="0" lvl="0" indent="0">
              <a:buNone/>
            </a:pPr>
            <a:r>
              <a:t>Donegal Business &amp; Employment Demographics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/>
          <a:lstStyle/>
          <a:p>
            <a:pPr marL="0" lvl="0" indent="0">
              <a:buNone/>
            </a:pPr>
            <a:br/>
            <a:br/>
            <a:r>
              <a:t>Chambers Ireland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t>2024-03-04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Donegal Business Demographics</a:t>
            </a:r>
          </a:p>
        </p:txBody>
      </p:sp>
      <p:pic>
        <p:nvPicPr>
          <p:cNvPr id="3" name="Picture 1" descr="0001-Clare_LA_files/figure-pptx/County%20Level%20sectoral%20employment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3600" y="2044700"/>
            <a:ext cx="3987800" cy="3987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Donegal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Sector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5275006"/>
              </p:ext>
            </p:extLst>
          </p:nvPr>
        </p:nvGraphicFramePr>
        <p:xfrm>
          <a:off x="5118100" y="800100"/>
          <a:ext cx="617251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(B) Mining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(C) 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6163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(D) Energy/HVAC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(E) Water/Waste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(F)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3457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(G)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8340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(H)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(I) Hospitality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5393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(J)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(K) 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(L)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(M) Professional B2B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(N) Support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(P)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(Q)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4330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(R) Arts/Recreation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708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Donegal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pic>
        <p:nvPicPr>
          <p:cNvPr id="3" name="Picture 1" descr="0001-Clare_LA_files/figure-pptx/County%20Level%20employment%20-%20size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9700" y="800100"/>
            <a:ext cx="5232400" cy="5232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Donegal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7615192"/>
              </p:ext>
            </p:extLst>
          </p:nvPr>
        </p:nvGraphicFramePr>
        <p:xfrm>
          <a:off x="5118100" y="800100"/>
          <a:ext cx="5435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Employment.Size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 persons engaged size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7419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37469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Under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7238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10623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10 - 19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6510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20 - 49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7710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50 - 249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250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4426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1: Donegal Rates &amp; LPT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Existing/Prospective Local Authority members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Increasing reliance on Commercial Rates to support Local Authority Activities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Local Authority Budget Reform needed</a:t>
            </a:r>
          </a:p>
          <a:p>
            <a:pPr lvl="0"/>
            <a:r>
              <a:t>Rates system putting pressure on labour intensive &amp; vulnerable sectors</a:t>
            </a:r>
          </a:p>
          <a:p>
            <a:pPr lvl="1"/>
            <a:r>
              <a:t>Hospitality</a:t>
            </a:r>
          </a:p>
          <a:p>
            <a:pPr lvl="1"/>
            <a:r>
              <a:t>Retail</a:t>
            </a:r>
          </a:p>
          <a:p>
            <a:pPr lvl="1"/>
            <a:r>
              <a:t>Manufacturing</a:t>
            </a:r>
          </a:p>
          <a:p>
            <a:pPr lvl="0"/>
            <a:r>
              <a:t>Obligation on Local Authority to use these taxes effectively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Donegal Rates &amp; LPT Income</a:t>
            </a:r>
          </a:p>
        </p:txBody>
      </p:sp>
      <p:pic>
        <p:nvPicPr>
          <p:cNvPr id="3" name="Picture 1" descr="0001-Clare_LA_files/figure-pptx/LA_Accounts%20Basic%20Financials%20Graph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Donegal Local Authority Rates and LPT: 2016-2022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154507"/>
              </p:ext>
            </p:extLst>
          </p:nvPr>
        </p:nvGraphicFramePr>
        <p:xfrm>
          <a:off x="6654799" y="2844800"/>
          <a:ext cx="4640216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0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0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00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LPT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58353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22720760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30605929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59957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25119850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30400611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61561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25119850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33360538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63165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25119850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34153707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64769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26775480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35782979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66373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26797753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36270187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67977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26809502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37052373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Donegal Rates &amp; LPT Income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Donegal Local Authority 2022 LPT/employee €394</a:t>
            </a:r>
          </a:p>
        </p:txBody>
      </p:sp>
      <p:pic>
        <p:nvPicPr>
          <p:cNvPr id="4" name="Picture 1" descr="0001-Clare_LA_files/figure-pptx/LA_Accounts%20Cluster%20LPT%20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Donegal Local Authority 2022 Rates/employee €545</a:t>
            </a:r>
          </a:p>
        </p:txBody>
      </p:sp>
      <p:pic>
        <p:nvPicPr>
          <p:cNvPr id="6" name="Picture 1" descr="0001-Clare_LA_files/figure-pptx/LA_Accounts%20Cluster%20Rates%20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2: Donegal Workforce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Membership/Businesses that are interested in expanding into the local area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Workforce details, who is available, education level, population growth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Important for you to understand the numbers of people who are available to work in your area, their experience levels and the training they have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Donegal Workforce Demographics</a:t>
            </a:r>
          </a:p>
        </p:txBody>
      </p:sp>
      <p:pic>
        <p:nvPicPr>
          <p:cNvPr id="3" name="Picture 1" descr="0001-Clare_LA_files/figure-pptx/Workforce%20Popul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Donegal Local Authority Workforce Population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6465580"/>
              </p:ext>
            </p:extLst>
          </p:nvPr>
        </p:nvGraphicFramePr>
        <p:xfrm>
          <a:off x="6654800" y="2844800"/>
          <a:ext cx="3886200" cy="201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67977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Total_studying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13674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Total_recent_grads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Total_job_seeking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6907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Total_not_seeking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20033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Donegal Workforce Demographics</a:t>
            </a:r>
          </a:p>
        </p:txBody>
      </p:sp>
      <p:pic>
        <p:nvPicPr>
          <p:cNvPr id="3" name="Picture 1" descr="0001-Clare_LA_files/figure-pptx/Workforce%20Experience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Donegal Local Authority Workforce Experience Level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668527"/>
              </p:ext>
            </p:extLst>
          </p:nvPr>
        </p:nvGraphicFramePr>
        <p:xfrm>
          <a:off x="6654800" y="2844800"/>
          <a:ext cx="3886200" cy="268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10559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Managerial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47288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Non_Manual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27440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Skilled_Manual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25418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Semi_Skilled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23197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6873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All_Others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26309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Donegal Workforce 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Donegal Local Authority Workforce Education Level</a:t>
            </a:r>
          </a:p>
        </p:txBody>
      </p:sp>
      <p:pic>
        <p:nvPicPr>
          <p:cNvPr id="4" name="Picture 1" descr="0001-Clare_LA_files/figure-pptx/Workforce%20Educ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Donegal Local Authority Workforce Sectors</a:t>
            </a:r>
          </a:p>
        </p:txBody>
      </p:sp>
      <p:pic>
        <p:nvPicPr>
          <p:cNvPr id="6" name="Picture 1" descr="0001-Clare_LA_files/figure-pptx/Workforce%20Sector%20summary%20table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Donegal Business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Internal to Chambers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Local Business Community Information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Local market intelligence to help you identify trends in your local area’s business community i.e.:</a:t>
            </a:r>
          </a:p>
          <a:p>
            <a:pPr lvl="1"/>
            <a:r>
              <a:t>Sectoral activity increasing/decreasing</a:t>
            </a:r>
          </a:p>
          <a:p>
            <a:pPr lvl="1"/>
            <a:r>
              <a:t>What sectors the self-employed are active 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">
      <a:dk1>
        <a:srgbClr val="1B75BB"/>
      </a:dk1>
      <a:lt1>
        <a:srgbClr val="FDEFDA"/>
      </a:lt1>
      <a:dk2>
        <a:srgbClr val="0D3E76"/>
      </a:dk2>
      <a:lt2>
        <a:srgbClr val="D9DCE7"/>
      </a:lt2>
      <a:accent1>
        <a:srgbClr val="8BC53F"/>
      </a:accent1>
      <a:accent2>
        <a:srgbClr val="00A69C"/>
      </a:accent2>
      <a:accent3>
        <a:srgbClr val="1B75BB"/>
      </a:accent3>
      <a:accent4>
        <a:srgbClr val="F05A28"/>
      </a:accent4>
      <a:accent5>
        <a:srgbClr val="F6921E"/>
      </a:accent5>
      <a:accent6>
        <a:srgbClr val="7F3F97"/>
      </a:accent6>
      <a:hlink>
        <a:srgbClr val="6D9D9B"/>
      </a:hlink>
      <a:folHlink>
        <a:srgbClr val="6D8583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592</Words>
  <Application>Microsoft Office PowerPoint</Application>
  <PresentationFormat>Widescreen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Lato</vt:lpstr>
      <vt:lpstr>Lato Black</vt:lpstr>
      <vt:lpstr>MS Shell Dlg 2</vt:lpstr>
      <vt:lpstr>Wingdings</vt:lpstr>
      <vt:lpstr>Wingdings 3</vt:lpstr>
      <vt:lpstr>Madison</vt:lpstr>
      <vt:lpstr>Donegal Business &amp; Employment Demographics</vt:lpstr>
      <vt:lpstr>Theme 1: Donegal Rates &amp; LPT Income</vt:lpstr>
      <vt:lpstr>Theme 1: Donegal Rates &amp; LPT Income</vt:lpstr>
      <vt:lpstr>Theme 1: Donegal Rates &amp; LPT Income</vt:lpstr>
      <vt:lpstr>Theme 2: Donegal Workforce Demographics</vt:lpstr>
      <vt:lpstr>Theme 2: Donegal Workforce Demographics</vt:lpstr>
      <vt:lpstr>Theme 2: Donegal Workforce Demographics</vt:lpstr>
      <vt:lpstr>Theme 2: Donegal Workforce Demographics</vt:lpstr>
      <vt:lpstr>Theme 3: Co. Donegal Business Demographics</vt:lpstr>
      <vt:lpstr>Theme 3: Co. Donegal Business Demographics</vt:lpstr>
      <vt:lpstr>Theme 3: Co. Donegal Business Demographics</vt:lpstr>
      <vt:lpstr>Theme 3: Co. Donegal Business Demographics</vt:lpstr>
      <vt:lpstr>Theme 3: Co. Donegal Business Demographics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Lato</vt:lpstr>
      <vt:lpstr>Lato Black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Donegal Business &amp; Employment Demographics</dc:title>
  <dc:creator>Chambers Ireland</dc:creator>
  <cp:keywords/>
  <cp:lastModifiedBy>Shane Conneely</cp:lastModifiedBy>
  <cp:revision>2</cp:revision>
  <dcterms:created xsi:type="dcterms:W3CDTF">2024-03-04T18:37:49Z</dcterms:created>
  <dcterms:modified xsi:type="dcterms:W3CDTF">2024-03-05T12:03:42Z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2024-03-04</vt:lpwstr>
  </property>
  <property fmtid="{D5CDD505-2E9C-101B-9397-08002B2CF9AE}" pid="3" name="output">
    <vt:lpwstr/>
  </property>
</Properties>
</file>