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Dun Laoghaire Rathdown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851965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56844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173264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52661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57655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91965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19778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115237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947794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90944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182776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507396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DLR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DLR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DLR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659821"/>
              </p:ext>
            </p:extLst>
          </p:nvPr>
        </p:nvGraphicFramePr>
        <p:xfrm>
          <a:off x="6654799" y="2844800"/>
          <a:ext cx="437025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10734510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79834567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10741329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82877520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101235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10743340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84875186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10743645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89309549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104775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18633673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92026671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106548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11818975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93497908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DLR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DLR Local Authority 2022 LPT/employee €111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DLR Local Authority 2022 Rates/employee €878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DLR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DLR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DLR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32507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106548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Total_not_seeking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20612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DLR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DLR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224468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96872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27982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DLR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DLR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DLR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594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Dun Laoghaire Rathdown Business &amp; Employment Demographics</vt:lpstr>
      <vt:lpstr>Theme 1: DLR Rates &amp; LPT Income</vt:lpstr>
      <vt:lpstr>Theme 1: DLR Rates &amp; LPT Income</vt:lpstr>
      <vt:lpstr>Theme 1: DLR Rates &amp; LPT Income</vt:lpstr>
      <vt:lpstr>Theme 2: DLR Workforce Demographics</vt:lpstr>
      <vt:lpstr>Theme 2: DLR Workforce Demographics</vt:lpstr>
      <vt:lpstr>Theme 2: DLR Workforce Demographics</vt:lpstr>
      <vt:lpstr>Theme 2: DLR Workforce Demographics</vt:lpstr>
      <vt:lpstr>Theme 3: Co. Dublin Business Demographics</vt:lpstr>
      <vt:lpstr>Theme 3: Co. Dublin Business Demographics</vt:lpstr>
      <vt:lpstr>Theme 3: Co. Dublin Business Demographics</vt:lpstr>
      <vt:lpstr>Theme 3: Co. Dublin Business Demographics</vt:lpstr>
      <vt:lpstr>Theme 3: Co. Dublin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 Laoghaire Rathdown Business &amp; Employment Demographics</dc:title>
  <dc:creator>Chambers Ireland</dc:creator>
  <cp:keywords/>
  <cp:lastModifiedBy>Shane Conneely</cp:lastModifiedBy>
  <cp:revision>2</cp:revision>
  <dcterms:created xsi:type="dcterms:W3CDTF">2024-03-04T18:40:26Z</dcterms:created>
  <dcterms:modified xsi:type="dcterms:W3CDTF">2024-03-05T12:06:18Z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