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Cork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212646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12523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876202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211842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84138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Cork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Cork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863892"/>
              </p:ext>
            </p:extLst>
          </p:nvPr>
        </p:nvGraphicFramePr>
        <p:xfrm>
          <a:off x="6654798" y="2844800"/>
          <a:ext cx="464892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8927233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127622069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176771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16526083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129772049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16571259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132210905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170533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16590464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133225531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167414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16115798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110544462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17155999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113968481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17178711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110200000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Cork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2022 LPT/employee €107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2022 Rates/employee €684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Cork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01362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36699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719374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43514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46162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Cork County Business &amp; Employment Demographics</vt:lpstr>
      <vt:lpstr>Theme 1: Cork County Rates &amp; LPT Income</vt:lpstr>
      <vt:lpstr>Theme 1: Cork County Rates &amp; LPT Income</vt:lpstr>
      <vt:lpstr>Theme 1: Cork County Rates &amp; LPT Income</vt:lpstr>
      <vt:lpstr>Theme 2: Cork County Workforce Demographics</vt:lpstr>
      <vt:lpstr>Theme 2: Cork County Workforce Demographics</vt:lpstr>
      <vt:lpstr>Theme 2: Cork County Workforce Demographics</vt:lpstr>
      <vt:lpstr>Theme 2: Cork County Workforce Demographics</vt:lpstr>
      <vt:lpstr>Theme 3: Co. Cork Business Demographics</vt:lpstr>
      <vt:lpstr>Theme 3: Co. Cork Business Demographics</vt:lpstr>
      <vt:lpstr>Theme 3: Co. Cork Business Demographics</vt:lpstr>
      <vt:lpstr>Theme 3: Co. Cork Business Demographics</vt:lpstr>
      <vt:lpstr>Theme 3: Co. Cork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Cork County Business &amp; Employment Demographics</dc:title>
  <dc:creator>Chambers Ireland</dc:creator>
  <cp:keywords/>
  <cp:lastModifiedBy>Shane Conneely</cp:lastModifiedBy>
  <cp:revision>2</cp:revision>
  <dcterms:created xsi:type="dcterms:W3CDTF">2024-03-04T18:11:13Z</dcterms:created>
  <dcterms:modified xsi:type="dcterms:W3CDTF">2024-03-05T12:07:37Z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