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Clare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Clare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Clare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862296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Clare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Clare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997573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6359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Clare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Clare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254537"/>
              </p:ext>
            </p:extLst>
          </p:nvPr>
        </p:nvGraphicFramePr>
        <p:xfrm>
          <a:off x="6654800" y="2844800"/>
          <a:ext cx="4622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3166583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41890797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6440596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42510392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51723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6451268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42766699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52829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6453400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43009611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7973216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44715390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55041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7973216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44715390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7997470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43963124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Clare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2022 LPT/employee €142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2022 Rates/employee €783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Clare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Clare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150490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56144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Total_studying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13185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Clare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838772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IE" sz="1600" dirty="0"/>
                        <a:t>Year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39419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20497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17079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21282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Clare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Clare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Clare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Clare County Business &amp; Employment Demographics</vt:lpstr>
      <vt:lpstr>Theme 1: Clare Rates &amp; LPT Income</vt:lpstr>
      <vt:lpstr>Theme 1: Clare Rates &amp; LPT Income</vt:lpstr>
      <vt:lpstr>Theme 1: Clare Rates &amp; LPT Income</vt:lpstr>
      <vt:lpstr>Theme 2: Clare Workforce Demographics</vt:lpstr>
      <vt:lpstr>Theme 2: Clare Workforce Demographics</vt:lpstr>
      <vt:lpstr>Theme 2: Clare Workforce Demographics</vt:lpstr>
      <vt:lpstr>Theme 2: Clare Workforce Demographics</vt:lpstr>
      <vt:lpstr>Theme 3: Co. Clare Business Demographics</vt:lpstr>
      <vt:lpstr>Theme 3: Co. Clare Business Demographics</vt:lpstr>
      <vt:lpstr>Theme 3: Co. Clare Business Demographics</vt:lpstr>
      <vt:lpstr>Theme 3: Co. Clare Business Demographics</vt:lpstr>
      <vt:lpstr>Theme 3: Co. Clare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Clare County Business &amp; Employment Demographics</dc:title>
  <dc:creator>Chambers Ireland</dc:creator>
  <cp:keywords/>
  <cp:lastModifiedBy>Shane Conneely</cp:lastModifiedBy>
  <cp:revision>1</cp:revision>
  <dcterms:created xsi:type="dcterms:W3CDTF">2024-03-06T21:27:10Z</dcterms:created>
  <dcterms:modified xsi:type="dcterms:W3CDTF">2024-03-06T21:28:46Z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