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Cavan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Cavan Business Demographics</a:t>
            </a:r>
          </a:p>
        </p:txBody>
      </p:sp>
      <p:pic>
        <p:nvPicPr>
          <p:cNvPr id="3" name="Picture 1" descr="0001-Cavan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Cavan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615473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Cavan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avan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Cavan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582345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2223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Cavan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Cavan Rates &amp; LPT Income</a:t>
            </a:r>
          </a:p>
        </p:txBody>
      </p:sp>
      <p:pic>
        <p:nvPicPr>
          <p:cNvPr id="3" name="Picture 1" descr="0001-Cavan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Cavan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048904"/>
              </p:ext>
            </p:extLst>
          </p:nvPr>
        </p:nvGraphicFramePr>
        <p:xfrm>
          <a:off x="6654799" y="2844800"/>
          <a:ext cx="46315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30509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8458415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13269122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31316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9480501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13193336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9480501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13931652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9480501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13884362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33737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9480498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16480680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34544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10161497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16536137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10162934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18406298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Cavan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Cavan Local Authority 2022 LPT/employee €287</a:t>
            </a:r>
          </a:p>
        </p:txBody>
      </p:sp>
      <p:pic>
        <p:nvPicPr>
          <p:cNvPr id="4" name="Picture 1" descr="0001-Cavan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Cavan Local Authority 2022 Rates/employee €521</a:t>
            </a:r>
          </a:p>
        </p:txBody>
      </p:sp>
      <p:pic>
        <p:nvPicPr>
          <p:cNvPr id="6" name="Picture 1" descr="0001-Cavan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Cavan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Cavan Workforce Demographics</a:t>
            </a:r>
          </a:p>
        </p:txBody>
      </p:sp>
      <p:pic>
        <p:nvPicPr>
          <p:cNvPr id="3" name="Picture 1" descr="0001-Cavan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Cavan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008928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8660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Cavan Workforce Demographics</a:t>
            </a:r>
          </a:p>
        </p:txBody>
      </p:sp>
      <p:pic>
        <p:nvPicPr>
          <p:cNvPr id="3" name="Picture 1" descr="0001-Cavan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Cavan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808071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12561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Cavan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Cavan Local Authority Workforce Education Level</a:t>
            </a:r>
          </a:p>
        </p:txBody>
      </p:sp>
      <p:pic>
        <p:nvPicPr>
          <p:cNvPr id="4" name="Picture 1" descr="0001-Cavan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Cavan Local Authority Workforce Sectors</a:t>
            </a:r>
          </a:p>
        </p:txBody>
      </p:sp>
      <p:pic>
        <p:nvPicPr>
          <p:cNvPr id="6" name="Picture 1" descr="0001-Cavan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Cavan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Cavan Business &amp; Employment Demographics</vt:lpstr>
      <vt:lpstr>Theme 1: Cavan Rates &amp; LPT Income</vt:lpstr>
      <vt:lpstr>Theme 1: Cavan Rates &amp; LPT Income</vt:lpstr>
      <vt:lpstr>Theme 1: Cavan Rates &amp; LPT Income</vt:lpstr>
      <vt:lpstr>Theme 2: Cavan Workforce Demographics</vt:lpstr>
      <vt:lpstr>Theme 2: Cavan Workforce Demographics</vt:lpstr>
      <vt:lpstr>Theme 2: Cavan Workforce Demographics</vt:lpstr>
      <vt:lpstr>Theme 2: Cavan Workforce Demographics</vt:lpstr>
      <vt:lpstr>Theme 3: Co. Cavan Business Demographics</vt:lpstr>
      <vt:lpstr>Theme 3: Co. Cavan Business Demographics</vt:lpstr>
      <vt:lpstr>Theme 3: Co. Cavan Business Demographics</vt:lpstr>
      <vt:lpstr>Theme 3: Co. Cavan Business Demographics</vt:lpstr>
      <vt:lpstr>Theme 3: Co. Cavan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Cavan Business &amp; Employment Demographics</dc:title>
  <dc:creator>Chambers Ireland</dc:creator>
  <cp:keywords/>
  <cp:lastModifiedBy>Shane Conneely</cp:lastModifiedBy>
  <cp:revision>1</cp:revision>
  <dcterms:created xsi:type="dcterms:W3CDTF">2024-03-05T12:36:52Z</dcterms:created>
  <dcterms:modified xsi:type="dcterms:W3CDTF">2024-03-05T12:46:59Z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